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2" r:id="rId2"/>
    <p:sldId id="269" r:id="rId3"/>
    <p:sldId id="270" r:id="rId4"/>
    <p:sldId id="268" r:id="rId5"/>
    <p:sldId id="272" r:id="rId6"/>
    <p:sldId id="273" r:id="rId7"/>
    <p:sldId id="274" r:id="rId8"/>
    <p:sldId id="271" r:id="rId9"/>
  </p:sldIdLst>
  <p:sldSz cx="10333038" cy="14762163"/>
  <p:notesSz cx="6797675" cy="9926638"/>
  <p:defaultTextStyle>
    <a:defPPr>
      <a:defRPr lang="de-DE"/>
    </a:defPPr>
    <a:lvl1pPr marL="0" algn="l" defTabSz="1368665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1pPr>
    <a:lvl2pPr marL="684332" algn="l" defTabSz="1368665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2pPr>
    <a:lvl3pPr marL="1368665" algn="l" defTabSz="1368665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3pPr>
    <a:lvl4pPr marL="2052997" algn="l" defTabSz="1368665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4pPr>
    <a:lvl5pPr marL="2737328" algn="l" defTabSz="1368665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5pPr>
    <a:lvl6pPr marL="3421661" algn="l" defTabSz="1368665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6pPr>
    <a:lvl7pPr marL="4105993" algn="l" defTabSz="1368665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7pPr>
    <a:lvl8pPr marL="4790326" algn="l" defTabSz="1368665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8pPr>
    <a:lvl9pPr marL="5474658" algn="l" defTabSz="1368665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650">
          <p15:clr>
            <a:srgbClr val="A4A3A4"/>
          </p15:clr>
        </p15:guide>
        <p15:guide id="2" pos="32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50" autoAdjust="0"/>
    <p:restoredTop sz="94660"/>
  </p:normalViewPr>
  <p:slideViewPr>
    <p:cSldViewPr snapToGrid="0">
      <p:cViewPr varScale="1">
        <p:scale>
          <a:sx n="58" d="100"/>
          <a:sy n="58" d="100"/>
        </p:scale>
        <p:origin x="2988" y="33"/>
      </p:cViewPr>
      <p:guideLst>
        <p:guide orient="horz" pos="4650"/>
        <p:guide pos="325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96B179-C398-4642-9EA4-9197F6088819}" type="datetimeFigureOut">
              <a:rPr lang="de-DE" smtClean="0"/>
              <a:pPr/>
              <a:t>31.03.2018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095500" y="744538"/>
            <a:ext cx="260667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EA588A-F316-430F-AF8A-10A70CE7610E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43040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3686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684332" algn="l" defTabSz="13686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1368665" algn="l" defTabSz="13686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2052997" algn="l" defTabSz="13686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2737328" algn="l" defTabSz="13686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3421661" algn="l" defTabSz="13686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4105993" algn="l" defTabSz="13686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4790326" algn="l" defTabSz="13686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5474658" algn="l" defTabSz="13686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74978" y="4585843"/>
            <a:ext cx="8783083" cy="3164297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49956" y="8365226"/>
            <a:ext cx="7233127" cy="377255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84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686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0529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7373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4216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105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7903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4746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47B3C-E8BB-442E-881F-06C8D2A8691C}" type="datetimeFigureOut">
              <a:rPr lang="de-DE" smtClean="0"/>
              <a:pPr/>
              <a:t>31.03.2018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78AD0-040E-4353-8FA7-ADAA710B6B6B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47B3C-E8BB-442E-881F-06C8D2A8691C}" type="datetimeFigureOut">
              <a:rPr lang="de-DE" smtClean="0"/>
              <a:pPr/>
              <a:t>31.03.2018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78AD0-040E-4353-8FA7-ADAA710B6B6B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491453" y="591175"/>
            <a:ext cx="2324934" cy="12595679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516652" y="591175"/>
            <a:ext cx="6802583" cy="12595679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47B3C-E8BB-442E-881F-06C8D2A8691C}" type="datetimeFigureOut">
              <a:rPr lang="de-DE" smtClean="0"/>
              <a:pPr/>
              <a:t>31.03.2018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78AD0-040E-4353-8FA7-ADAA710B6B6B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47B3C-E8BB-442E-881F-06C8D2A8691C}" type="datetimeFigureOut">
              <a:rPr lang="de-DE" smtClean="0"/>
              <a:pPr/>
              <a:t>31.03.2018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78AD0-040E-4353-8FA7-ADAA710B6B6B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16240" y="9486060"/>
            <a:ext cx="8783083" cy="2931929"/>
          </a:xfrm>
        </p:spPr>
        <p:txBody>
          <a:bodyPr anchor="t"/>
          <a:lstStyle>
            <a:lvl1pPr algn="l">
              <a:defRPr sz="59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16240" y="6256835"/>
            <a:ext cx="8783083" cy="3229223"/>
          </a:xfrm>
        </p:spPr>
        <p:txBody>
          <a:bodyPr anchor="b"/>
          <a:lstStyle>
            <a:lvl1pPr marL="0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1pPr>
            <a:lvl2pPr marL="684332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2pPr>
            <a:lvl3pPr marL="136866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205299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73732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421661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4105993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79032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547465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47B3C-E8BB-442E-881F-06C8D2A8691C}" type="datetimeFigureOut">
              <a:rPr lang="de-DE" smtClean="0"/>
              <a:pPr/>
              <a:t>31.03.2018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78AD0-040E-4353-8FA7-ADAA710B6B6B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516652" y="3444508"/>
            <a:ext cx="4563758" cy="9742345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0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252628" y="3444508"/>
            <a:ext cx="4563758" cy="9742345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0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47B3C-E8BB-442E-881F-06C8D2A8691C}" type="datetimeFigureOut">
              <a:rPr lang="de-DE" smtClean="0"/>
              <a:pPr/>
              <a:t>31.03.2018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78AD0-040E-4353-8FA7-ADAA710B6B6B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16653" y="3304402"/>
            <a:ext cx="4565553" cy="1377118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4332" indent="0">
              <a:buNone/>
              <a:defRPr sz="3000" b="1"/>
            </a:lvl2pPr>
            <a:lvl3pPr marL="1368665" indent="0">
              <a:buNone/>
              <a:defRPr sz="2700" b="1"/>
            </a:lvl3pPr>
            <a:lvl4pPr marL="2052997" indent="0">
              <a:buNone/>
              <a:defRPr sz="2400" b="1"/>
            </a:lvl4pPr>
            <a:lvl5pPr marL="2737328" indent="0">
              <a:buNone/>
              <a:defRPr sz="2400" b="1"/>
            </a:lvl5pPr>
            <a:lvl6pPr marL="3421661" indent="0">
              <a:buNone/>
              <a:defRPr sz="2400" b="1"/>
            </a:lvl6pPr>
            <a:lvl7pPr marL="4105993" indent="0">
              <a:buNone/>
              <a:defRPr sz="2400" b="1"/>
            </a:lvl7pPr>
            <a:lvl8pPr marL="4790326" indent="0">
              <a:buNone/>
              <a:defRPr sz="2400" b="1"/>
            </a:lvl8pPr>
            <a:lvl9pPr marL="5474658" indent="0">
              <a:buNone/>
              <a:defRPr sz="24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16653" y="4681521"/>
            <a:ext cx="4565553" cy="8505330"/>
          </a:xfrm>
        </p:spPr>
        <p:txBody>
          <a:bodyPr/>
          <a:lstStyle>
            <a:lvl1pPr>
              <a:defRPr sz="3600"/>
            </a:lvl1pPr>
            <a:lvl2pPr>
              <a:defRPr sz="30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5249041" y="3304402"/>
            <a:ext cx="4567347" cy="1377118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4332" indent="0">
              <a:buNone/>
              <a:defRPr sz="3000" b="1"/>
            </a:lvl2pPr>
            <a:lvl3pPr marL="1368665" indent="0">
              <a:buNone/>
              <a:defRPr sz="2700" b="1"/>
            </a:lvl3pPr>
            <a:lvl4pPr marL="2052997" indent="0">
              <a:buNone/>
              <a:defRPr sz="2400" b="1"/>
            </a:lvl4pPr>
            <a:lvl5pPr marL="2737328" indent="0">
              <a:buNone/>
              <a:defRPr sz="2400" b="1"/>
            </a:lvl5pPr>
            <a:lvl6pPr marL="3421661" indent="0">
              <a:buNone/>
              <a:defRPr sz="2400" b="1"/>
            </a:lvl6pPr>
            <a:lvl7pPr marL="4105993" indent="0">
              <a:buNone/>
              <a:defRPr sz="2400" b="1"/>
            </a:lvl7pPr>
            <a:lvl8pPr marL="4790326" indent="0">
              <a:buNone/>
              <a:defRPr sz="2400" b="1"/>
            </a:lvl8pPr>
            <a:lvl9pPr marL="5474658" indent="0">
              <a:buNone/>
              <a:defRPr sz="24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5249041" y="4681521"/>
            <a:ext cx="4567347" cy="8505330"/>
          </a:xfrm>
        </p:spPr>
        <p:txBody>
          <a:bodyPr/>
          <a:lstStyle>
            <a:lvl1pPr>
              <a:defRPr sz="3600"/>
            </a:lvl1pPr>
            <a:lvl2pPr>
              <a:defRPr sz="30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47B3C-E8BB-442E-881F-06C8D2A8691C}" type="datetimeFigureOut">
              <a:rPr lang="de-DE" smtClean="0"/>
              <a:pPr/>
              <a:t>31.03.2018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78AD0-040E-4353-8FA7-ADAA710B6B6B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47B3C-E8BB-442E-881F-06C8D2A8691C}" type="datetimeFigureOut">
              <a:rPr lang="de-DE" smtClean="0"/>
              <a:pPr/>
              <a:t>31.03.2018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78AD0-040E-4353-8FA7-ADAA710B6B6B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47B3C-E8BB-442E-881F-06C8D2A8691C}" type="datetimeFigureOut">
              <a:rPr lang="de-DE" smtClean="0"/>
              <a:pPr/>
              <a:t>31.03.2018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78AD0-040E-4353-8FA7-ADAA710B6B6B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16653" y="587753"/>
            <a:ext cx="3399499" cy="2501367"/>
          </a:xfrm>
        </p:spPr>
        <p:txBody>
          <a:bodyPr anchor="b"/>
          <a:lstStyle>
            <a:lvl1pPr algn="l">
              <a:defRPr sz="3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039932" y="587756"/>
            <a:ext cx="5776455" cy="12599096"/>
          </a:xfrm>
        </p:spPr>
        <p:txBody>
          <a:bodyPr/>
          <a:lstStyle>
            <a:lvl1pPr>
              <a:defRPr sz="4800"/>
            </a:lvl1pPr>
            <a:lvl2pPr>
              <a:defRPr sz="41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516653" y="3089122"/>
            <a:ext cx="3399499" cy="10097731"/>
          </a:xfrm>
        </p:spPr>
        <p:txBody>
          <a:bodyPr/>
          <a:lstStyle>
            <a:lvl1pPr marL="0" indent="0">
              <a:buNone/>
              <a:defRPr sz="2100"/>
            </a:lvl1pPr>
            <a:lvl2pPr marL="684332" indent="0">
              <a:buNone/>
              <a:defRPr sz="1800"/>
            </a:lvl2pPr>
            <a:lvl3pPr marL="1368665" indent="0">
              <a:buNone/>
              <a:defRPr sz="1500"/>
            </a:lvl3pPr>
            <a:lvl4pPr marL="2052997" indent="0">
              <a:buNone/>
              <a:defRPr sz="1300"/>
            </a:lvl4pPr>
            <a:lvl5pPr marL="2737328" indent="0">
              <a:buNone/>
              <a:defRPr sz="1300"/>
            </a:lvl5pPr>
            <a:lvl6pPr marL="3421661" indent="0">
              <a:buNone/>
              <a:defRPr sz="1300"/>
            </a:lvl6pPr>
            <a:lvl7pPr marL="4105993" indent="0">
              <a:buNone/>
              <a:defRPr sz="1300"/>
            </a:lvl7pPr>
            <a:lvl8pPr marL="4790326" indent="0">
              <a:buNone/>
              <a:defRPr sz="1300"/>
            </a:lvl8pPr>
            <a:lvl9pPr marL="5474658" indent="0">
              <a:buNone/>
              <a:defRPr sz="13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47B3C-E8BB-442E-881F-06C8D2A8691C}" type="datetimeFigureOut">
              <a:rPr lang="de-DE" smtClean="0"/>
              <a:pPr/>
              <a:t>31.03.2018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78AD0-040E-4353-8FA7-ADAA710B6B6B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025348" y="10333515"/>
            <a:ext cx="6199823" cy="1219929"/>
          </a:xfrm>
        </p:spPr>
        <p:txBody>
          <a:bodyPr anchor="b"/>
          <a:lstStyle>
            <a:lvl1pPr algn="l">
              <a:defRPr sz="3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025348" y="1319027"/>
            <a:ext cx="6199823" cy="8857298"/>
          </a:xfrm>
        </p:spPr>
        <p:txBody>
          <a:bodyPr/>
          <a:lstStyle>
            <a:lvl1pPr marL="0" indent="0">
              <a:buNone/>
              <a:defRPr sz="4800"/>
            </a:lvl1pPr>
            <a:lvl2pPr marL="684332" indent="0">
              <a:buNone/>
              <a:defRPr sz="4100"/>
            </a:lvl2pPr>
            <a:lvl3pPr marL="1368665" indent="0">
              <a:buNone/>
              <a:defRPr sz="3600"/>
            </a:lvl3pPr>
            <a:lvl4pPr marL="2052997" indent="0">
              <a:buNone/>
              <a:defRPr sz="3000"/>
            </a:lvl4pPr>
            <a:lvl5pPr marL="2737328" indent="0">
              <a:buNone/>
              <a:defRPr sz="3000"/>
            </a:lvl5pPr>
            <a:lvl6pPr marL="3421661" indent="0">
              <a:buNone/>
              <a:defRPr sz="3000"/>
            </a:lvl6pPr>
            <a:lvl7pPr marL="4105993" indent="0">
              <a:buNone/>
              <a:defRPr sz="3000"/>
            </a:lvl7pPr>
            <a:lvl8pPr marL="4790326" indent="0">
              <a:buNone/>
              <a:defRPr sz="3000"/>
            </a:lvl8pPr>
            <a:lvl9pPr marL="5474658" indent="0">
              <a:buNone/>
              <a:defRPr sz="3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025348" y="11553445"/>
            <a:ext cx="6199823" cy="1732503"/>
          </a:xfrm>
        </p:spPr>
        <p:txBody>
          <a:bodyPr/>
          <a:lstStyle>
            <a:lvl1pPr marL="0" indent="0">
              <a:buNone/>
              <a:defRPr sz="2100"/>
            </a:lvl1pPr>
            <a:lvl2pPr marL="684332" indent="0">
              <a:buNone/>
              <a:defRPr sz="1800"/>
            </a:lvl2pPr>
            <a:lvl3pPr marL="1368665" indent="0">
              <a:buNone/>
              <a:defRPr sz="1500"/>
            </a:lvl3pPr>
            <a:lvl4pPr marL="2052997" indent="0">
              <a:buNone/>
              <a:defRPr sz="1300"/>
            </a:lvl4pPr>
            <a:lvl5pPr marL="2737328" indent="0">
              <a:buNone/>
              <a:defRPr sz="1300"/>
            </a:lvl5pPr>
            <a:lvl6pPr marL="3421661" indent="0">
              <a:buNone/>
              <a:defRPr sz="1300"/>
            </a:lvl6pPr>
            <a:lvl7pPr marL="4105993" indent="0">
              <a:buNone/>
              <a:defRPr sz="1300"/>
            </a:lvl7pPr>
            <a:lvl8pPr marL="4790326" indent="0">
              <a:buNone/>
              <a:defRPr sz="1300"/>
            </a:lvl8pPr>
            <a:lvl9pPr marL="5474658" indent="0">
              <a:buNone/>
              <a:defRPr sz="13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47B3C-E8BB-442E-881F-06C8D2A8691C}" type="datetimeFigureOut">
              <a:rPr lang="de-DE" smtClean="0"/>
              <a:pPr/>
              <a:t>31.03.2018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78AD0-040E-4353-8FA7-ADAA710B6B6B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516652" y="591171"/>
            <a:ext cx="9299734" cy="2460361"/>
          </a:xfrm>
          <a:prstGeom prst="rect">
            <a:avLst/>
          </a:prstGeom>
        </p:spPr>
        <p:txBody>
          <a:bodyPr vert="horz" lIns="136866" tIns="68434" rIns="136866" bIns="68434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16652" y="3444508"/>
            <a:ext cx="9299734" cy="9742345"/>
          </a:xfrm>
          <a:prstGeom prst="rect">
            <a:avLst/>
          </a:prstGeom>
        </p:spPr>
        <p:txBody>
          <a:bodyPr vert="horz" lIns="136866" tIns="68434" rIns="136866" bIns="68434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16652" y="13682343"/>
            <a:ext cx="2411042" cy="785949"/>
          </a:xfrm>
          <a:prstGeom prst="rect">
            <a:avLst/>
          </a:prstGeom>
        </p:spPr>
        <p:txBody>
          <a:bodyPr vert="horz" lIns="136866" tIns="68434" rIns="136866" bIns="68434" rtlCol="0" anchor="ctr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A47B3C-E8BB-442E-881F-06C8D2A8691C}" type="datetimeFigureOut">
              <a:rPr lang="de-DE" smtClean="0"/>
              <a:pPr/>
              <a:t>31.03.2018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530455" y="13682343"/>
            <a:ext cx="3272129" cy="785949"/>
          </a:xfrm>
          <a:prstGeom prst="rect">
            <a:avLst/>
          </a:prstGeom>
        </p:spPr>
        <p:txBody>
          <a:bodyPr vert="horz" lIns="136866" tIns="68434" rIns="136866" bIns="68434" rtlCol="0" anchor="ctr"/>
          <a:lstStyle>
            <a:lvl1pPr algn="ct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7405344" y="13682343"/>
            <a:ext cx="2411042" cy="785949"/>
          </a:xfrm>
          <a:prstGeom prst="rect">
            <a:avLst/>
          </a:prstGeom>
        </p:spPr>
        <p:txBody>
          <a:bodyPr vert="horz" lIns="136866" tIns="68434" rIns="136866" bIns="68434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B78AD0-040E-4353-8FA7-ADAA710B6B6B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68665" rtl="0" eaLnBrk="1" latinLnBrk="0" hangingPunct="1"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13249" indent="-513249" algn="l" defTabSz="1368665" rtl="0" eaLnBrk="1" latinLnBrk="0" hangingPunct="1">
        <a:spcBef>
          <a:spcPct val="20000"/>
        </a:spcBef>
        <a:buFont typeface="Arial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1pPr>
      <a:lvl2pPr marL="1112040" indent="-427708" algn="l" defTabSz="1368665" rtl="0" eaLnBrk="1" latinLnBrk="0" hangingPunct="1">
        <a:spcBef>
          <a:spcPct val="20000"/>
        </a:spcBef>
        <a:buFont typeface="Arial" pitchFamily="34" charset="0"/>
        <a:buChar char="–"/>
        <a:defRPr sz="4100" kern="1200">
          <a:solidFill>
            <a:schemeClr val="tx1"/>
          </a:solidFill>
          <a:latin typeface="+mn-lt"/>
          <a:ea typeface="+mn-ea"/>
          <a:cs typeface="+mn-cs"/>
        </a:defRPr>
      </a:lvl2pPr>
      <a:lvl3pPr marL="1710831" indent="-342166" algn="l" defTabSz="1368665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395162" indent="-342166" algn="l" defTabSz="1368665" rtl="0" eaLnBrk="1" latinLnBrk="0" hangingPunct="1">
        <a:spcBef>
          <a:spcPct val="20000"/>
        </a:spcBef>
        <a:buFont typeface="Arial" pitchFamily="34" charset="0"/>
        <a:buChar char="–"/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3079495" indent="-342166" algn="l" defTabSz="1368665" rtl="0" eaLnBrk="1" latinLnBrk="0" hangingPunct="1">
        <a:spcBef>
          <a:spcPct val="20000"/>
        </a:spcBef>
        <a:buFont typeface="Arial" pitchFamily="34" charset="0"/>
        <a:buChar char="»"/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763827" indent="-342166" algn="l" defTabSz="1368665" rtl="0" eaLnBrk="1" latinLnBrk="0" hangingPunct="1">
        <a:spcBef>
          <a:spcPct val="20000"/>
        </a:spcBef>
        <a:buFont typeface="Arial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448159" indent="-342166" algn="l" defTabSz="1368665" rtl="0" eaLnBrk="1" latinLnBrk="0" hangingPunct="1">
        <a:spcBef>
          <a:spcPct val="20000"/>
        </a:spcBef>
        <a:buFont typeface="Arial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132492" indent="-342166" algn="l" defTabSz="1368665" rtl="0" eaLnBrk="1" latinLnBrk="0" hangingPunct="1">
        <a:spcBef>
          <a:spcPct val="20000"/>
        </a:spcBef>
        <a:buFont typeface="Arial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5816824" indent="-342166" algn="l" defTabSz="1368665" rtl="0" eaLnBrk="1" latinLnBrk="0" hangingPunct="1">
        <a:spcBef>
          <a:spcPct val="20000"/>
        </a:spcBef>
        <a:buFont typeface="Arial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368665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4332" algn="l" defTabSz="1368665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68665" algn="l" defTabSz="1368665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2997" algn="l" defTabSz="1368665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37328" algn="l" defTabSz="1368665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1661" algn="l" defTabSz="1368665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05993" algn="l" defTabSz="1368665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790326" algn="l" defTabSz="1368665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74658" algn="l" defTabSz="1368665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Einstellungen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31788" y="2736054"/>
            <a:ext cx="9484598" cy="1072648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de-DE" b="1" dirty="0" err="1"/>
              <a:t>AutoCAD</a:t>
            </a:r>
            <a:r>
              <a:rPr lang="de-DE" b="1" dirty="0"/>
              <a:t>:</a:t>
            </a:r>
          </a:p>
          <a:p>
            <a:r>
              <a:rPr lang="de-DE" dirty="0"/>
              <a:t>DIN A3:			297x420</a:t>
            </a:r>
          </a:p>
          <a:p>
            <a:r>
              <a:rPr lang="de-DE" dirty="0"/>
              <a:t>Jede Seite 5mm:	287x410</a:t>
            </a:r>
          </a:p>
          <a:p>
            <a:r>
              <a:rPr lang="de-DE" dirty="0" err="1"/>
              <a:t>Plotstil</a:t>
            </a:r>
            <a:r>
              <a:rPr lang="de-DE" dirty="0"/>
              <a:t> in </a:t>
            </a:r>
            <a:r>
              <a:rPr lang="de-DE" dirty="0" err="1"/>
              <a:t>AutoCAD</a:t>
            </a:r>
            <a:r>
              <a:rPr lang="de-DE" dirty="0"/>
              <a:t> definiert – suche entsprechendes Layout aus.</a:t>
            </a:r>
          </a:p>
          <a:p>
            <a:endParaRPr lang="de-DE" dirty="0"/>
          </a:p>
          <a:p>
            <a:pPr>
              <a:buNone/>
            </a:pPr>
            <a:r>
              <a:rPr lang="de-DE" b="1" dirty="0"/>
              <a:t>PowerPoint:</a:t>
            </a:r>
          </a:p>
          <a:p>
            <a:pPr>
              <a:buNone/>
            </a:pPr>
            <a:r>
              <a:rPr lang="de-DE" dirty="0"/>
              <a:t>Hintergrund einfügen: Offset 0% (4x)</a:t>
            </a:r>
          </a:p>
          <a:p>
            <a:pPr>
              <a:buNone/>
            </a:pPr>
            <a:r>
              <a:rPr lang="de-DE" dirty="0"/>
              <a:t>Drucken:	HoheQualität!</a:t>
            </a:r>
          </a:p>
          <a:p>
            <a:pPr>
              <a:buNone/>
            </a:pPr>
            <a:r>
              <a:rPr lang="de-DE" dirty="0"/>
              <a:t>Drucken auf A4: auf Papiergröße einpassen.</a:t>
            </a:r>
            <a:br>
              <a:rPr lang="de-DE" dirty="0"/>
            </a:br>
            <a:r>
              <a:rPr lang="de-DE" b="1" i="1" dirty="0"/>
              <a:t>+ Farbe für Hintergrund!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A511300E-5A40-49F7-B646-07F2ED66EC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26365" y="11339233"/>
            <a:ext cx="2981325" cy="256222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uppieren 20">
            <a:extLst>
              <a:ext uri="{FF2B5EF4-FFF2-40B4-BE49-F238E27FC236}">
                <a16:creationId xmlns:a16="http://schemas.microsoft.com/office/drawing/2014/main" id="{79851084-D361-4913-9E93-2CB952868E81}"/>
              </a:ext>
            </a:extLst>
          </p:cNvPr>
          <p:cNvGrpSpPr/>
          <p:nvPr/>
        </p:nvGrpSpPr>
        <p:grpSpPr>
          <a:xfrm>
            <a:off x="8258887" y="5582281"/>
            <a:ext cx="954287" cy="890957"/>
            <a:chOff x="8258887" y="5582281"/>
            <a:chExt cx="954287" cy="890957"/>
          </a:xfrm>
        </p:grpSpPr>
        <p:sp>
          <p:nvSpPr>
            <p:cNvPr id="2" name="Rechteck 1">
              <a:extLst>
                <a:ext uri="{FF2B5EF4-FFF2-40B4-BE49-F238E27FC236}">
                  <a16:creationId xmlns:a16="http://schemas.microsoft.com/office/drawing/2014/main" id="{CF5519CF-4E40-48CF-8BC8-7AA20F579D0F}"/>
                </a:ext>
              </a:extLst>
            </p:cNvPr>
            <p:cNvSpPr/>
            <p:nvPr/>
          </p:nvSpPr>
          <p:spPr>
            <a:xfrm>
              <a:off x="8258888" y="5582281"/>
              <a:ext cx="317897" cy="28337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6" name="Rechteck 15">
              <a:extLst>
                <a:ext uri="{FF2B5EF4-FFF2-40B4-BE49-F238E27FC236}">
                  <a16:creationId xmlns:a16="http://schemas.microsoft.com/office/drawing/2014/main" id="{F91D4CAC-5D41-4E67-81B0-B7351177ED95}"/>
                </a:ext>
              </a:extLst>
            </p:cNvPr>
            <p:cNvSpPr/>
            <p:nvPr/>
          </p:nvSpPr>
          <p:spPr>
            <a:xfrm>
              <a:off x="8258888" y="5882500"/>
              <a:ext cx="317897" cy="28337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7" name="Rechteck 16">
              <a:extLst>
                <a:ext uri="{FF2B5EF4-FFF2-40B4-BE49-F238E27FC236}">
                  <a16:creationId xmlns:a16="http://schemas.microsoft.com/office/drawing/2014/main" id="{D4EF70F6-E9D9-4D83-8ADD-4D358218084C}"/>
                </a:ext>
              </a:extLst>
            </p:cNvPr>
            <p:cNvSpPr/>
            <p:nvPr/>
          </p:nvSpPr>
          <p:spPr>
            <a:xfrm>
              <a:off x="8258887" y="6184319"/>
              <a:ext cx="317897" cy="28337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8" name="Rechteck 17">
              <a:extLst>
                <a:ext uri="{FF2B5EF4-FFF2-40B4-BE49-F238E27FC236}">
                  <a16:creationId xmlns:a16="http://schemas.microsoft.com/office/drawing/2014/main" id="{0F201F96-43CA-4E74-9CE4-8D96D2C9C021}"/>
                </a:ext>
              </a:extLst>
            </p:cNvPr>
            <p:cNvSpPr/>
            <p:nvPr/>
          </p:nvSpPr>
          <p:spPr>
            <a:xfrm>
              <a:off x="8895277" y="5587828"/>
              <a:ext cx="317897" cy="28337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9" name="Rechteck 18">
              <a:extLst>
                <a:ext uri="{FF2B5EF4-FFF2-40B4-BE49-F238E27FC236}">
                  <a16:creationId xmlns:a16="http://schemas.microsoft.com/office/drawing/2014/main" id="{773B69F2-E9AD-4CE8-801F-7B0CE68B6AC4}"/>
                </a:ext>
              </a:extLst>
            </p:cNvPr>
            <p:cNvSpPr/>
            <p:nvPr/>
          </p:nvSpPr>
          <p:spPr>
            <a:xfrm>
              <a:off x="8895277" y="5888047"/>
              <a:ext cx="317897" cy="28337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0" name="Rechteck 19">
              <a:extLst>
                <a:ext uri="{FF2B5EF4-FFF2-40B4-BE49-F238E27FC236}">
                  <a16:creationId xmlns:a16="http://schemas.microsoft.com/office/drawing/2014/main" id="{409A7E3A-EA6B-44E7-94EE-BED83DFE44F6}"/>
                </a:ext>
              </a:extLst>
            </p:cNvPr>
            <p:cNvSpPr/>
            <p:nvPr/>
          </p:nvSpPr>
          <p:spPr>
            <a:xfrm>
              <a:off x="8895276" y="6189866"/>
              <a:ext cx="317897" cy="28337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9" name="Ellipse 8"/>
          <p:cNvSpPr>
            <a:spLocks noChangeAspect="1"/>
          </p:cNvSpPr>
          <p:nvPr/>
        </p:nvSpPr>
        <p:spPr>
          <a:xfrm>
            <a:off x="4517648" y="13300074"/>
            <a:ext cx="298800" cy="298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200" dirty="0"/>
              <a:t>IRF</a:t>
            </a:r>
            <a:endParaRPr lang="de-DE" sz="1200" baseline="-25000" dirty="0"/>
          </a:p>
        </p:txBody>
      </p:sp>
      <p:sp>
        <p:nvSpPr>
          <p:cNvPr id="3" name="Ellipse 2">
            <a:extLst>
              <a:ext uri="{FF2B5EF4-FFF2-40B4-BE49-F238E27FC236}">
                <a16:creationId xmlns:a16="http://schemas.microsoft.com/office/drawing/2014/main" id="{36812BDC-8666-4EA6-8D39-FC193A444F62}"/>
              </a:ext>
            </a:extLst>
          </p:cNvPr>
          <p:cNvSpPr>
            <a:spLocks noChangeAspect="1"/>
          </p:cNvSpPr>
          <p:nvPr/>
        </p:nvSpPr>
        <p:spPr>
          <a:xfrm>
            <a:off x="5244482" y="13300074"/>
            <a:ext cx="298800" cy="298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200" dirty="0"/>
              <a:t>RF</a:t>
            </a:r>
            <a:endParaRPr lang="de-DE" sz="1200" baseline="-25000" dirty="0"/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2FFC67B2-4D7F-48C1-8509-5678A9E2A5CB}"/>
              </a:ext>
            </a:extLst>
          </p:cNvPr>
          <p:cNvSpPr>
            <a:spLocks noChangeAspect="1"/>
          </p:cNvSpPr>
          <p:nvPr/>
        </p:nvSpPr>
        <p:spPr>
          <a:xfrm>
            <a:off x="4881065" y="13300074"/>
            <a:ext cx="298800" cy="298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200" dirty="0"/>
              <a:t>S</a:t>
            </a:r>
            <a:endParaRPr lang="de-DE" sz="1200" baseline="-25000" dirty="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145C51F4-038D-46F8-B5BC-C52999E73148}"/>
              </a:ext>
            </a:extLst>
          </p:cNvPr>
          <p:cNvSpPr txBox="1"/>
          <p:nvPr/>
        </p:nvSpPr>
        <p:spPr>
          <a:xfrm>
            <a:off x="131805" y="304800"/>
            <a:ext cx="2257168" cy="5078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dirty="0"/>
              <a:t>Einzug</a:t>
            </a:r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1E18AF90-C1C8-41EE-99BD-9D25B2FF823F}"/>
              </a:ext>
            </a:extLst>
          </p:cNvPr>
          <p:cNvSpPr>
            <a:spLocks noChangeAspect="1"/>
          </p:cNvSpPr>
          <p:nvPr/>
        </p:nvSpPr>
        <p:spPr>
          <a:xfrm rot="2760000">
            <a:off x="2375805" y="9574267"/>
            <a:ext cx="298800" cy="2988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200" dirty="0"/>
              <a:t>Z</a:t>
            </a:r>
            <a:endParaRPr lang="de-DE" sz="1200" baseline="-25000" dirty="0"/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213A429B-6FC1-4BA8-9294-885E53421503}"/>
              </a:ext>
            </a:extLst>
          </p:cNvPr>
          <p:cNvSpPr>
            <a:spLocks noChangeAspect="1"/>
          </p:cNvSpPr>
          <p:nvPr/>
        </p:nvSpPr>
        <p:spPr>
          <a:xfrm>
            <a:off x="4523006" y="13710452"/>
            <a:ext cx="298800" cy="2988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200" dirty="0"/>
              <a:t>K1</a:t>
            </a:r>
            <a:endParaRPr lang="de-DE" sz="1200" baseline="-25000" dirty="0"/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255DFF61-BE68-435D-8B49-BC749144F80E}"/>
              </a:ext>
            </a:extLst>
          </p:cNvPr>
          <p:cNvSpPr>
            <a:spLocks noChangeAspect="1"/>
          </p:cNvSpPr>
          <p:nvPr/>
        </p:nvSpPr>
        <p:spPr>
          <a:xfrm>
            <a:off x="5244482" y="13710452"/>
            <a:ext cx="298800" cy="2988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200" dirty="0"/>
              <a:t>K2</a:t>
            </a:r>
            <a:endParaRPr lang="de-DE" sz="1200" baseline="-25000" dirty="0"/>
          </a:p>
        </p:txBody>
      </p:sp>
      <p:sp>
        <p:nvSpPr>
          <p:cNvPr id="14" name="Ellipse 13">
            <a:extLst>
              <a:ext uri="{FF2B5EF4-FFF2-40B4-BE49-F238E27FC236}">
                <a16:creationId xmlns:a16="http://schemas.microsoft.com/office/drawing/2014/main" id="{E73CEAD2-AE7C-4E68-A0BB-1EDCDF8D9B6A}"/>
              </a:ext>
            </a:extLst>
          </p:cNvPr>
          <p:cNvSpPr>
            <a:spLocks noChangeAspect="1"/>
          </p:cNvSpPr>
          <p:nvPr/>
        </p:nvSpPr>
        <p:spPr>
          <a:xfrm>
            <a:off x="4888150" y="13710452"/>
            <a:ext cx="298800" cy="2988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de-DE" sz="1200" dirty="0"/>
              <a:t>KR</a:t>
            </a:r>
            <a:endParaRPr lang="de-DE" sz="1200" baseline="-25000" dirty="0"/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7143021B-9954-416B-8F03-F4FDB549788C}"/>
              </a:ext>
            </a:extLst>
          </p:cNvPr>
          <p:cNvSpPr>
            <a:spLocks noChangeAspect="1"/>
          </p:cNvSpPr>
          <p:nvPr/>
        </p:nvSpPr>
        <p:spPr>
          <a:xfrm rot="16200000">
            <a:off x="8258493" y="5582141"/>
            <a:ext cx="298800" cy="2988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de-DE" sz="1200" dirty="0"/>
              <a:t>KR</a:t>
            </a:r>
            <a:endParaRPr lang="de-DE" sz="1200" baseline="-25000" dirty="0"/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5EA1ADAE-CFC0-4C5A-BD54-853F93978BA4}"/>
              </a:ext>
            </a:extLst>
          </p:cNvPr>
          <p:cNvGrpSpPr/>
          <p:nvPr/>
        </p:nvGrpSpPr>
        <p:grpSpPr>
          <a:xfrm>
            <a:off x="1077037" y="5629906"/>
            <a:ext cx="954287" cy="890957"/>
            <a:chOff x="8258887" y="5582281"/>
            <a:chExt cx="954287" cy="890957"/>
          </a:xfrm>
        </p:grpSpPr>
        <p:sp>
          <p:nvSpPr>
            <p:cNvPr id="23" name="Rechteck 22">
              <a:extLst>
                <a:ext uri="{FF2B5EF4-FFF2-40B4-BE49-F238E27FC236}">
                  <a16:creationId xmlns:a16="http://schemas.microsoft.com/office/drawing/2014/main" id="{747EDA75-F33E-4C65-B895-54FC064B45CF}"/>
                </a:ext>
              </a:extLst>
            </p:cNvPr>
            <p:cNvSpPr/>
            <p:nvPr/>
          </p:nvSpPr>
          <p:spPr>
            <a:xfrm>
              <a:off x="8258888" y="5582281"/>
              <a:ext cx="317897" cy="28337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4" name="Rechteck 23">
              <a:extLst>
                <a:ext uri="{FF2B5EF4-FFF2-40B4-BE49-F238E27FC236}">
                  <a16:creationId xmlns:a16="http://schemas.microsoft.com/office/drawing/2014/main" id="{BEDF3ABB-C5F9-415F-A7F0-EED9324D0060}"/>
                </a:ext>
              </a:extLst>
            </p:cNvPr>
            <p:cNvSpPr/>
            <p:nvPr/>
          </p:nvSpPr>
          <p:spPr>
            <a:xfrm>
              <a:off x="8258888" y="5882500"/>
              <a:ext cx="317897" cy="28337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5" name="Rechteck 24">
              <a:extLst>
                <a:ext uri="{FF2B5EF4-FFF2-40B4-BE49-F238E27FC236}">
                  <a16:creationId xmlns:a16="http://schemas.microsoft.com/office/drawing/2014/main" id="{077FD593-148B-4AFC-BA85-C807E9A00CAE}"/>
                </a:ext>
              </a:extLst>
            </p:cNvPr>
            <p:cNvSpPr/>
            <p:nvPr/>
          </p:nvSpPr>
          <p:spPr>
            <a:xfrm>
              <a:off x="8258887" y="6184319"/>
              <a:ext cx="317897" cy="28337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6" name="Rechteck 25">
              <a:extLst>
                <a:ext uri="{FF2B5EF4-FFF2-40B4-BE49-F238E27FC236}">
                  <a16:creationId xmlns:a16="http://schemas.microsoft.com/office/drawing/2014/main" id="{F12C42F3-E9FC-4324-8AE0-84421BE5404A}"/>
                </a:ext>
              </a:extLst>
            </p:cNvPr>
            <p:cNvSpPr/>
            <p:nvPr/>
          </p:nvSpPr>
          <p:spPr>
            <a:xfrm>
              <a:off x="8895277" y="5587828"/>
              <a:ext cx="317897" cy="28337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7" name="Rechteck 26">
              <a:extLst>
                <a:ext uri="{FF2B5EF4-FFF2-40B4-BE49-F238E27FC236}">
                  <a16:creationId xmlns:a16="http://schemas.microsoft.com/office/drawing/2014/main" id="{E647C492-2DA9-4A92-94E8-C94A6D6D4E3F}"/>
                </a:ext>
              </a:extLst>
            </p:cNvPr>
            <p:cNvSpPr/>
            <p:nvPr/>
          </p:nvSpPr>
          <p:spPr>
            <a:xfrm>
              <a:off x="8895277" y="5888047"/>
              <a:ext cx="317897" cy="28337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8" name="Rechteck 27">
              <a:extLst>
                <a:ext uri="{FF2B5EF4-FFF2-40B4-BE49-F238E27FC236}">
                  <a16:creationId xmlns:a16="http://schemas.microsoft.com/office/drawing/2014/main" id="{6EC57B85-141C-4EB9-88F1-74CB64394219}"/>
                </a:ext>
              </a:extLst>
            </p:cNvPr>
            <p:cNvSpPr/>
            <p:nvPr/>
          </p:nvSpPr>
          <p:spPr>
            <a:xfrm>
              <a:off x="8895276" y="6189866"/>
              <a:ext cx="317897" cy="28337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29" name="Ellipse 28">
            <a:extLst>
              <a:ext uri="{FF2B5EF4-FFF2-40B4-BE49-F238E27FC236}">
                <a16:creationId xmlns:a16="http://schemas.microsoft.com/office/drawing/2014/main" id="{E517CE48-74CF-4B4A-A286-3FE28592DC06}"/>
              </a:ext>
            </a:extLst>
          </p:cNvPr>
          <p:cNvSpPr>
            <a:spLocks noChangeAspect="1"/>
          </p:cNvSpPr>
          <p:nvPr/>
        </p:nvSpPr>
        <p:spPr>
          <a:xfrm rot="5400000">
            <a:off x="4703682" y="8817433"/>
            <a:ext cx="298800" cy="2988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200" dirty="0"/>
              <a:t>B</a:t>
            </a:r>
            <a:endParaRPr lang="de-DE" sz="1200" baseline="-25000" dirty="0"/>
          </a:p>
        </p:txBody>
      </p:sp>
      <p:sp>
        <p:nvSpPr>
          <p:cNvPr id="34" name="Freihandform: Form 33">
            <a:extLst>
              <a:ext uri="{FF2B5EF4-FFF2-40B4-BE49-F238E27FC236}">
                <a16:creationId xmlns:a16="http://schemas.microsoft.com/office/drawing/2014/main" id="{C01E57F0-20B6-46C3-9AB1-B9951C79F0A0}"/>
              </a:ext>
            </a:extLst>
          </p:cNvPr>
          <p:cNvSpPr/>
          <p:nvPr/>
        </p:nvSpPr>
        <p:spPr>
          <a:xfrm>
            <a:off x="6181725" y="5724524"/>
            <a:ext cx="2076450" cy="4276725"/>
          </a:xfrm>
          <a:custGeom>
            <a:avLst/>
            <a:gdLst>
              <a:gd name="connsiteX0" fmla="*/ 0 w 2046117"/>
              <a:gd name="connsiteY0" fmla="*/ 4229100 h 4229100"/>
              <a:gd name="connsiteX1" fmla="*/ 561975 w 2046117"/>
              <a:gd name="connsiteY1" fmla="*/ 3714750 h 4229100"/>
              <a:gd name="connsiteX2" fmla="*/ 1657350 w 2046117"/>
              <a:gd name="connsiteY2" fmla="*/ 3371850 h 4229100"/>
              <a:gd name="connsiteX3" fmla="*/ 2038350 w 2046117"/>
              <a:gd name="connsiteY3" fmla="*/ 2638425 h 4229100"/>
              <a:gd name="connsiteX4" fmla="*/ 1914525 w 2046117"/>
              <a:gd name="connsiteY4" fmla="*/ 885825 h 4229100"/>
              <a:gd name="connsiteX5" fmla="*/ 1924050 w 2046117"/>
              <a:gd name="connsiteY5" fmla="*/ 0 h 4229100"/>
              <a:gd name="connsiteX0" fmla="*/ 0 w 1924050"/>
              <a:gd name="connsiteY0" fmla="*/ 4229100 h 4229100"/>
              <a:gd name="connsiteX1" fmla="*/ 561975 w 1924050"/>
              <a:gd name="connsiteY1" fmla="*/ 3714750 h 4229100"/>
              <a:gd name="connsiteX2" fmla="*/ 1657350 w 1924050"/>
              <a:gd name="connsiteY2" fmla="*/ 3371850 h 4229100"/>
              <a:gd name="connsiteX3" fmla="*/ 1866900 w 1924050"/>
              <a:gd name="connsiteY3" fmla="*/ 2609850 h 4229100"/>
              <a:gd name="connsiteX4" fmla="*/ 1914525 w 1924050"/>
              <a:gd name="connsiteY4" fmla="*/ 885825 h 4229100"/>
              <a:gd name="connsiteX5" fmla="*/ 1924050 w 1924050"/>
              <a:gd name="connsiteY5" fmla="*/ 0 h 4229100"/>
              <a:gd name="connsiteX0" fmla="*/ 0 w 1924050"/>
              <a:gd name="connsiteY0" fmla="*/ 4229100 h 4229100"/>
              <a:gd name="connsiteX1" fmla="*/ 561975 w 1924050"/>
              <a:gd name="connsiteY1" fmla="*/ 3714750 h 4229100"/>
              <a:gd name="connsiteX2" fmla="*/ 1352550 w 1924050"/>
              <a:gd name="connsiteY2" fmla="*/ 3438525 h 4229100"/>
              <a:gd name="connsiteX3" fmla="*/ 1866900 w 1924050"/>
              <a:gd name="connsiteY3" fmla="*/ 2609850 h 4229100"/>
              <a:gd name="connsiteX4" fmla="*/ 1914525 w 1924050"/>
              <a:gd name="connsiteY4" fmla="*/ 885825 h 4229100"/>
              <a:gd name="connsiteX5" fmla="*/ 1924050 w 1924050"/>
              <a:gd name="connsiteY5" fmla="*/ 0 h 4229100"/>
              <a:gd name="connsiteX0" fmla="*/ 0 w 2076450"/>
              <a:gd name="connsiteY0" fmla="*/ 4276725 h 4276725"/>
              <a:gd name="connsiteX1" fmla="*/ 561975 w 2076450"/>
              <a:gd name="connsiteY1" fmla="*/ 3762375 h 4276725"/>
              <a:gd name="connsiteX2" fmla="*/ 1352550 w 2076450"/>
              <a:gd name="connsiteY2" fmla="*/ 3486150 h 4276725"/>
              <a:gd name="connsiteX3" fmla="*/ 1866900 w 2076450"/>
              <a:gd name="connsiteY3" fmla="*/ 2657475 h 4276725"/>
              <a:gd name="connsiteX4" fmla="*/ 1914525 w 2076450"/>
              <a:gd name="connsiteY4" fmla="*/ 933450 h 4276725"/>
              <a:gd name="connsiteX5" fmla="*/ 2076450 w 2076450"/>
              <a:gd name="connsiteY5" fmla="*/ 0 h 4276725"/>
              <a:gd name="connsiteX0" fmla="*/ 0 w 2076450"/>
              <a:gd name="connsiteY0" fmla="*/ 4276725 h 4276725"/>
              <a:gd name="connsiteX1" fmla="*/ 561975 w 2076450"/>
              <a:gd name="connsiteY1" fmla="*/ 3762375 h 4276725"/>
              <a:gd name="connsiteX2" fmla="*/ 1352550 w 2076450"/>
              <a:gd name="connsiteY2" fmla="*/ 3486150 h 4276725"/>
              <a:gd name="connsiteX3" fmla="*/ 1866900 w 2076450"/>
              <a:gd name="connsiteY3" fmla="*/ 2657475 h 4276725"/>
              <a:gd name="connsiteX4" fmla="*/ 1914525 w 2076450"/>
              <a:gd name="connsiteY4" fmla="*/ 933450 h 4276725"/>
              <a:gd name="connsiteX5" fmla="*/ 2076450 w 2076450"/>
              <a:gd name="connsiteY5" fmla="*/ 0 h 4276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076450" h="4276725">
                <a:moveTo>
                  <a:pt x="0" y="4276725"/>
                </a:moveTo>
                <a:cubicBezTo>
                  <a:pt x="142875" y="4090987"/>
                  <a:pt x="336550" y="3894138"/>
                  <a:pt x="561975" y="3762375"/>
                </a:cubicBezTo>
                <a:cubicBezTo>
                  <a:pt x="787400" y="3630613"/>
                  <a:pt x="1135063" y="3670300"/>
                  <a:pt x="1352550" y="3486150"/>
                </a:cubicBezTo>
                <a:cubicBezTo>
                  <a:pt x="1570037" y="3302000"/>
                  <a:pt x="1773238" y="3082925"/>
                  <a:pt x="1866900" y="2657475"/>
                </a:cubicBezTo>
                <a:cubicBezTo>
                  <a:pt x="1960562" y="2232025"/>
                  <a:pt x="1879600" y="1376363"/>
                  <a:pt x="1914525" y="933450"/>
                </a:cubicBezTo>
                <a:cubicBezTo>
                  <a:pt x="1949450" y="490537"/>
                  <a:pt x="1852612" y="156369"/>
                  <a:pt x="2076450" y="0"/>
                </a:cubicBezTo>
              </a:path>
            </a:pathLst>
          </a:cu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" name="Freihandform: Form 34">
            <a:extLst>
              <a:ext uri="{FF2B5EF4-FFF2-40B4-BE49-F238E27FC236}">
                <a16:creationId xmlns:a16="http://schemas.microsoft.com/office/drawing/2014/main" id="{8F6A7280-2FC6-48B4-810F-36358BDCD6C3}"/>
              </a:ext>
            </a:extLst>
          </p:cNvPr>
          <p:cNvSpPr/>
          <p:nvPr/>
        </p:nvSpPr>
        <p:spPr>
          <a:xfrm>
            <a:off x="1550160" y="6962775"/>
            <a:ext cx="5766012" cy="4231651"/>
          </a:xfrm>
          <a:custGeom>
            <a:avLst/>
            <a:gdLst>
              <a:gd name="connsiteX0" fmla="*/ 5717415 w 5766012"/>
              <a:gd name="connsiteY0" fmla="*/ 3248025 h 4231651"/>
              <a:gd name="connsiteX1" fmla="*/ 5593590 w 5766012"/>
              <a:gd name="connsiteY1" fmla="*/ 3762375 h 4231651"/>
              <a:gd name="connsiteX2" fmla="*/ 4307715 w 5766012"/>
              <a:gd name="connsiteY2" fmla="*/ 4219575 h 4231651"/>
              <a:gd name="connsiteX3" fmla="*/ 1459740 w 5766012"/>
              <a:gd name="connsiteY3" fmla="*/ 3952875 h 4231651"/>
              <a:gd name="connsiteX4" fmla="*/ 231015 w 5766012"/>
              <a:gd name="connsiteY4" fmla="*/ 2505075 h 4231651"/>
              <a:gd name="connsiteX5" fmla="*/ 2415 w 5766012"/>
              <a:gd name="connsiteY5" fmla="*/ 0 h 42316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766012" h="4231651">
                <a:moveTo>
                  <a:pt x="5717415" y="3248025"/>
                </a:moveTo>
                <a:cubicBezTo>
                  <a:pt x="5772977" y="3424237"/>
                  <a:pt x="5828540" y="3600450"/>
                  <a:pt x="5593590" y="3762375"/>
                </a:cubicBezTo>
                <a:cubicBezTo>
                  <a:pt x="5358640" y="3924300"/>
                  <a:pt x="4996690" y="4187825"/>
                  <a:pt x="4307715" y="4219575"/>
                </a:cubicBezTo>
                <a:cubicBezTo>
                  <a:pt x="3618740" y="4251325"/>
                  <a:pt x="2139190" y="4238625"/>
                  <a:pt x="1459740" y="3952875"/>
                </a:cubicBezTo>
                <a:cubicBezTo>
                  <a:pt x="780290" y="3667125"/>
                  <a:pt x="473902" y="3163887"/>
                  <a:pt x="231015" y="2505075"/>
                </a:cubicBezTo>
                <a:cubicBezTo>
                  <a:pt x="-11873" y="1846262"/>
                  <a:pt x="-4729" y="923131"/>
                  <a:pt x="2415" y="0"/>
                </a:cubicBezTo>
              </a:path>
            </a:pathLst>
          </a:custGeom>
          <a:ln>
            <a:headEnd type="none" w="med" len="med"/>
            <a:tailEnd type="triangle" w="med" len="lg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6" name="Freihandform: Form 35">
            <a:extLst>
              <a:ext uri="{FF2B5EF4-FFF2-40B4-BE49-F238E27FC236}">
                <a16:creationId xmlns:a16="http://schemas.microsoft.com/office/drawing/2014/main" id="{87688182-949F-4693-AAF0-7810094A8562}"/>
              </a:ext>
            </a:extLst>
          </p:cNvPr>
          <p:cNvSpPr/>
          <p:nvPr/>
        </p:nvSpPr>
        <p:spPr>
          <a:xfrm>
            <a:off x="3448050" y="6991350"/>
            <a:ext cx="4987441" cy="4132890"/>
          </a:xfrm>
          <a:custGeom>
            <a:avLst/>
            <a:gdLst>
              <a:gd name="connsiteX0" fmla="*/ 0 w 4987441"/>
              <a:gd name="connsiteY0" fmla="*/ 3743325 h 4132890"/>
              <a:gd name="connsiteX1" fmla="*/ 638175 w 4987441"/>
              <a:gd name="connsiteY1" fmla="*/ 4057650 h 4132890"/>
              <a:gd name="connsiteX2" fmla="*/ 1466850 w 4987441"/>
              <a:gd name="connsiteY2" fmla="*/ 4124325 h 4132890"/>
              <a:gd name="connsiteX3" fmla="*/ 3562350 w 4987441"/>
              <a:gd name="connsiteY3" fmla="*/ 3914775 h 4132890"/>
              <a:gd name="connsiteX4" fmla="*/ 4629150 w 4987441"/>
              <a:gd name="connsiteY4" fmla="*/ 2790825 h 4132890"/>
              <a:gd name="connsiteX5" fmla="*/ 4953000 w 4987441"/>
              <a:gd name="connsiteY5" fmla="*/ 1314450 h 4132890"/>
              <a:gd name="connsiteX6" fmla="*/ 4962525 w 4987441"/>
              <a:gd name="connsiteY6" fmla="*/ 0 h 41328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987441" h="4132890">
                <a:moveTo>
                  <a:pt x="0" y="3743325"/>
                </a:moveTo>
                <a:cubicBezTo>
                  <a:pt x="196850" y="3868737"/>
                  <a:pt x="393700" y="3994150"/>
                  <a:pt x="638175" y="4057650"/>
                </a:cubicBezTo>
                <a:cubicBezTo>
                  <a:pt x="882650" y="4121150"/>
                  <a:pt x="979487" y="4148138"/>
                  <a:pt x="1466850" y="4124325"/>
                </a:cubicBezTo>
                <a:cubicBezTo>
                  <a:pt x="1954213" y="4100512"/>
                  <a:pt x="3035300" y="4137025"/>
                  <a:pt x="3562350" y="3914775"/>
                </a:cubicBezTo>
                <a:cubicBezTo>
                  <a:pt x="4089400" y="3692525"/>
                  <a:pt x="4397375" y="3224212"/>
                  <a:pt x="4629150" y="2790825"/>
                </a:cubicBezTo>
                <a:cubicBezTo>
                  <a:pt x="4860925" y="2357438"/>
                  <a:pt x="4897438" y="1779587"/>
                  <a:pt x="4953000" y="1314450"/>
                </a:cubicBezTo>
                <a:cubicBezTo>
                  <a:pt x="5008562" y="849313"/>
                  <a:pt x="4985543" y="424656"/>
                  <a:pt x="4962525" y="0"/>
                </a:cubicBezTo>
              </a:path>
            </a:pathLst>
          </a:custGeom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 w="med" len="lg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" name="Ellipse 36">
            <a:extLst>
              <a:ext uri="{FF2B5EF4-FFF2-40B4-BE49-F238E27FC236}">
                <a16:creationId xmlns:a16="http://schemas.microsoft.com/office/drawing/2014/main" id="{67236A2F-072C-4995-A12D-BEBEA6BD9ACD}"/>
              </a:ext>
            </a:extLst>
          </p:cNvPr>
          <p:cNvSpPr/>
          <p:nvPr/>
        </p:nvSpPr>
        <p:spPr>
          <a:xfrm>
            <a:off x="4948482" y="11051333"/>
            <a:ext cx="108000" cy="108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39" name="Gerade Verbindung mit Pfeil 38">
            <a:extLst>
              <a:ext uri="{FF2B5EF4-FFF2-40B4-BE49-F238E27FC236}">
                <a16:creationId xmlns:a16="http://schemas.microsoft.com/office/drawing/2014/main" id="{703F8B91-88B0-4C6D-9BA7-95E8D671A470}"/>
              </a:ext>
            </a:extLst>
          </p:cNvPr>
          <p:cNvCxnSpPr>
            <a:cxnSpLocks/>
          </p:cNvCxnSpPr>
          <p:nvPr/>
        </p:nvCxnSpPr>
        <p:spPr>
          <a:xfrm flipV="1">
            <a:off x="3152775" y="9324975"/>
            <a:ext cx="798625" cy="676274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Ellipse 40">
            <a:extLst>
              <a:ext uri="{FF2B5EF4-FFF2-40B4-BE49-F238E27FC236}">
                <a16:creationId xmlns:a16="http://schemas.microsoft.com/office/drawing/2014/main" id="{722A8136-E7FE-4DB5-BB4D-C019BE90C7E4}"/>
              </a:ext>
            </a:extLst>
          </p:cNvPr>
          <p:cNvSpPr>
            <a:spLocks noChangeAspect="1"/>
          </p:cNvSpPr>
          <p:nvPr/>
        </p:nvSpPr>
        <p:spPr>
          <a:xfrm rot="8142657">
            <a:off x="4156980" y="8316967"/>
            <a:ext cx="298800" cy="2988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200" dirty="0"/>
              <a:t>Z</a:t>
            </a:r>
            <a:endParaRPr lang="de-DE" sz="1200" baseline="-25000" dirty="0"/>
          </a:p>
        </p:txBody>
      </p:sp>
      <p:sp>
        <p:nvSpPr>
          <p:cNvPr id="42" name="Ellipse 41">
            <a:extLst>
              <a:ext uri="{FF2B5EF4-FFF2-40B4-BE49-F238E27FC236}">
                <a16:creationId xmlns:a16="http://schemas.microsoft.com/office/drawing/2014/main" id="{DC0D99A3-CE7D-4640-A297-FB78A604C8FF}"/>
              </a:ext>
            </a:extLst>
          </p:cNvPr>
          <p:cNvSpPr>
            <a:spLocks noChangeAspect="1"/>
          </p:cNvSpPr>
          <p:nvPr/>
        </p:nvSpPr>
        <p:spPr>
          <a:xfrm rot="5400000">
            <a:off x="3965871" y="8620370"/>
            <a:ext cx="298800" cy="298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200" dirty="0"/>
              <a:t>IRF</a:t>
            </a:r>
            <a:endParaRPr lang="de-DE" sz="1200" baseline="-25000" dirty="0"/>
          </a:p>
        </p:txBody>
      </p:sp>
      <p:sp>
        <p:nvSpPr>
          <p:cNvPr id="43" name="Ellipse 42">
            <a:extLst>
              <a:ext uri="{FF2B5EF4-FFF2-40B4-BE49-F238E27FC236}">
                <a16:creationId xmlns:a16="http://schemas.microsoft.com/office/drawing/2014/main" id="{25E03F8B-F7EA-40D4-AED5-813A5E904080}"/>
              </a:ext>
            </a:extLst>
          </p:cNvPr>
          <p:cNvSpPr>
            <a:spLocks noChangeAspect="1"/>
          </p:cNvSpPr>
          <p:nvPr/>
        </p:nvSpPr>
        <p:spPr>
          <a:xfrm rot="3432597">
            <a:off x="3971032" y="8957188"/>
            <a:ext cx="298800" cy="298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200" dirty="0"/>
              <a:t>S</a:t>
            </a:r>
            <a:endParaRPr lang="de-DE" sz="1200" baseline="-25000" dirty="0"/>
          </a:p>
        </p:txBody>
      </p:sp>
      <p:sp>
        <p:nvSpPr>
          <p:cNvPr id="44" name="Ellipse 43">
            <a:extLst>
              <a:ext uri="{FF2B5EF4-FFF2-40B4-BE49-F238E27FC236}">
                <a16:creationId xmlns:a16="http://schemas.microsoft.com/office/drawing/2014/main" id="{650C426C-AD39-458D-99D3-630CC77B611B}"/>
              </a:ext>
            </a:extLst>
          </p:cNvPr>
          <p:cNvSpPr>
            <a:spLocks noChangeAspect="1"/>
          </p:cNvSpPr>
          <p:nvPr/>
        </p:nvSpPr>
        <p:spPr>
          <a:xfrm rot="2405033">
            <a:off x="4242980" y="9136258"/>
            <a:ext cx="298800" cy="298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200" dirty="0"/>
              <a:t>RF</a:t>
            </a:r>
            <a:endParaRPr lang="de-DE" sz="1200" baseline="-25000" dirty="0"/>
          </a:p>
        </p:txBody>
      </p:sp>
      <p:sp>
        <p:nvSpPr>
          <p:cNvPr id="45" name="Ellipse 44">
            <a:extLst>
              <a:ext uri="{FF2B5EF4-FFF2-40B4-BE49-F238E27FC236}">
                <a16:creationId xmlns:a16="http://schemas.microsoft.com/office/drawing/2014/main" id="{E4B1B9C7-2238-4900-A3EA-4F8EDA14BFB9}"/>
              </a:ext>
            </a:extLst>
          </p:cNvPr>
          <p:cNvSpPr>
            <a:spLocks noChangeAspect="1"/>
          </p:cNvSpPr>
          <p:nvPr/>
        </p:nvSpPr>
        <p:spPr>
          <a:xfrm rot="12136847">
            <a:off x="4538127" y="8444568"/>
            <a:ext cx="298800" cy="29880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200" dirty="0"/>
              <a:t>D</a:t>
            </a:r>
            <a:endParaRPr lang="de-DE" sz="1200" baseline="-25000" dirty="0"/>
          </a:p>
        </p:txBody>
      </p:sp>
      <p:sp>
        <p:nvSpPr>
          <p:cNvPr id="46" name="Ellipse 45">
            <a:extLst>
              <a:ext uri="{FF2B5EF4-FFF2-40B4-BE49-F238E27FC236}">
                <a16:creationId xmlns:a16="http://schemas.microsoft.com/office/drawing/2014/main" id="{B115243A-23C2-4C26-80F1-97B577D5AB80}"/>
              </a:ext>
            </a:extLst>
          </p:cNvPr>
          <p:cNvSpPr>
            <a:spLocks noChangeAspect="1"/>
          </p:cNvSpPr>
          <p:nvPr/>
        </p:nvSpPr>
        <p:spPr>
          <a:xfrm>
            <a:off x="4881065" y="12909940"/>
            <a:ext cx="298800" cy="2988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200" dirty="0"/>
              <a:t>Z</a:t>
            </a:r>
            <a:endParaRPr lang="de-DE" sz="1200" baseline="-25000" dirty="0"/>
          </a:p>
        </p:txBody>
      </p:sp>
      <p:sp>
        <p:nvSpPr>
          <p:cNvPr id="47" name="Ellipse 46">
            <a:extLst>
              <a:ext uri="{FF2B5EF4-FFF2-40B4-BE49-F238E27FC236}">
                <a16:creationId xmlns:a16="http://schemas.microsoft.com/office/drawing/2014/main" id="{C58EE3BF-59CE-4EEF-A67C-11890AF4FB5B}"/>
              </a:ext>
            </a:extLst>
          </p:cNvPr>
          <p:cNvSpPr>
            <a:spLocks noChangeAspect="1"/>
          </p:cNvSpPr>
          <p:nvPr/>
        </p:nvSpPr>
        <p:spPr>
          <a:xfrm>
            <a:off x="4888150" y="14458122"/>
            <a:ext cx="298800" cy="2988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200" dirty="0"/>
              <a:t>B</a:t>
            </a:r>
            <a:endParaRPr lang="de-DE" sz="1200" baseline="-25000" dirty="0"/>
          </a:p>
        </p:txBody>
      </p:sp>
      <p:sp>
        <p:nvSpPr>
          <p:cNvPr id="48" name="Ellipse 47">
            <a:extLst>
              <a:ext uri="{FF2B5EF4-FFF2-40B4-BE49-F238E27FC236}">
                <a16:creationId xmlns:a16="http://schemas.microsoft.com/office/drawing/2014/main" id="{EA7054AF-80CA-48CD-9242-2994295AA0E5}"/>
              </a:ext>
            </a:extLst>
          </p:cNvPr>
          <p:cNvSpPr>
            <a:spLocks noChangeAspect="1"/>
          </p:cNvSpPr>
          <p:nvPr/>
        </p:nvSpPr>
        <p:spPr>
          <a:xfrm>
            <a:off x="4888150" y="14084287"/>
            <a:ext cx="298800" cy="29880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200" dirty="0"/>
              <a:t>D</a:t>
            </a:r>
            <a:endParaRPr lang="de-DE" sz="1200" baseline="-25000" dirty="0"/>
          </a:p>
        </p:txBody>
      </p:sp>
      <p:sp>
        <p:nvSpPr>
          <p:cNvPr id="49" name="Ellipse 48">
            <a:extLst>
              <a:ext uri="{FF2B5EF4-FFF2-40B4-BE49-F238E27FC236}">
                <a16:creationId xmlns:a16="http://schemas.microsoft.com/office/drawing/2014/main" id="{40AFD51A-EF52-419D-A1EF-9F01CA63F97D}"/>
              </a:ext>
            </a:extLst>
          </p:cNvPr>
          <p:cNvSpPr>
            <a:spLocks noChangeAspect="1"/>
          </p:cNvSpPr>
          <p:nvPr/>
        </p:nvSpPr>
        <p:spPr>
          <a:xfrm rot="2760000">
            <a:off x="2614278" y="9827689"/>
            <a:ext cx="298800" cy="298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200" dirty="0"/>
              <a:t>IRF</a:t>
            </a:r>
            <a:endParaRPr lang="de-DE" sz="1200" baseline="-25000" dirty="0"/>
          </a:p>
        </p:txBody>
      </p:sp>
      <p:sp>
        <p:nvSpPr>
          <p:cNvPr id="50" name="Ellipse 49">
            <a:extLst>
              <a:ext uri="{FF2B5EF4-FFF2-40B4-BE49-F238E27FC236}">
                <a16:creationId xmlns:a16="http://schemas.microsoft.com/office/drawing/2014/main" id="{C5B35604-9D5B-4DD3-B7E5-131C4799F597}"/>
              </a:ext>
            </a:extLst>
          </p:cNvPr>
          <p:cNvSpPr>
            <a:spLocks noChangeAspect="1"/>
          </p:cNvSpPr>
          <p:nvPr/>
        </p:nvSpPr>
        <p:spPr>
          <a:xfrm rot="2760000">
            <a:off x="3078796" y="10342645"/>
            <a:ext cx="298800" cy="298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200" dirty="0"/>
              <a:t>RF</a:t>
            </a:r>
            <a:endParaRPr lang="de-DE" sz="1200" baseline="-25000" dirty="0"/>
          </a:p>
        </p:txBody>
      </p:sp>
      <p:sp>
        <p:nvSpPr>
          <p:cNvPr id="51" name="Ellipse 50">
            <a:extLst>
              <a:ext uri="{FF2B5EF4-FFF2-40B4-BE49-F238E27FC236}">
                <a16:creationId xmlns:a16="http://schemas.microsoft.com/office/drawing/2014/main" id="{802BD5F3-ECB8-4C11-B5BA-47A31023D702}"/>
              </a:ext>
            </a:extLst>
          </p:cNvPr>
          <p:cNvSpPr>
            <a:spLocks noChangeAspect="1"/>
          </p:cNvSpPr>
          <p:nvPr/>
        </p:nvSpPr>
        <p:spPr>
          <a:xfrm rot="2760000">
            <a:off x="2829834" y="10091674"/>
            <a:ext cx="298800" cy="298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200" dirty="0"/>
              <a:t>S</a:t>
            </a:r>
            <a:endParaRPr lang="de-DE" sz="1200" baseline="-25000" dirty="0"/>
          </a:p>
        </p:txBody>
      </p:sp>
      <p:sp>
        <p:nvSpPr>
          <p:cNvPr id="52" name="Ellipse 51">
            <a:extLst>
              <a:ext uri="{FF2B5EF4-FFF2-40B4-BE49-F238E27FC236}">
                <a16:creationId xmlns:a16="http://schemas.microsoft.com/office/drawing/2014/main" id="{6D711F49-8266-4B32-945D-C540A1F40FD7}"/>
              </a:ext>
            </a:extLst>
          </p:cNvPr>
          <p:cNvSpPr>
            <a:spLocks noChangeAspect="1"/>
          </p:cNvSpPr>
          <p:nvPr/>
        </p:nvSpPr>
        <p:spPr>
          <a:xfrm rot="-2760000">
            <a:off x="6880102" y="10091675"/>
            <a:ext cx="298800" cy="2988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200" dirty="0"/>
              <a:t>K1</a:t>
            </a:r>
            <a:endParaRPr lang="de-DE" sz="1200" baseline="-25000" dirty="0"/>
          </a:p>
        </p:txBody>
      </p:sp>
      <p:sp>
        <p:nvSpPr>
          <p:cNvPr id="53" name="Ellipse 52">
            <a:extLst>
              <a:ext uri="{FF2B5EF4-FFF2-40B4-BE49-F238E27FC236}">
                <a16:creationId xmlns:a16="http://schemas.microsoft.com/office/drawing/2014/main" id="{8C27EF65-6E72-4173-AFF4-AEC2DB347623}"/>
              </a:ext>
            </a:extLst>
          </p:cNvPr>
          <p:cNvSpPr>
            <a:spLocks noChangeAspect="1"/>
          </p:cNvSpPr>
          <p:nvPr/>
        </p:nvSpPr>
        <p:spPr>
          <a:xfrm rot="-2760000">
            <a:off x="7133366" y="9821010"/>
            <a:ext cx="298800" cy="2988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200" dirty="0"/>
              <a:t>K2</a:t>
            </a:r>
            <a:endParaRPr lang="de-DE" sz="1200" baseline="-25000" dirty="0"/>
          </a:p>
        </p:txBody>
      </p:sp>
      <p:sp>
        <p:nvSpPr>
          <p:cNvPr id="54" name="Ellipse 53">
            <a:extLst>
              <a:ext uri="{FF2B5EF4-FFF2-40B4-BE49-F238E27FC236}">
                <a16:creationId xmlns:a16="http://schemas.microsoft.com/office/drawing/2014/main" id="{5D2390D1-99A7-4C1F-BCC9-22BBADD84F9E}"/>
              </a:ext>
            </a:extLst>
          </p:cNvPr>
          <p:cNvSpPr>
            <a:spLocks noChangeAspect="1"/>
          </p:cNvSpPr>
          <p:nvPr/>
        </p:nvSpPr>
        <p:spPr>
          <a:xfrm rot="13454421">
            <a:off x="5924161" y="9970410"/>
            <a:ext cx="298800" cy="2988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de-DE" sz="1200" dirty="0"/>
              <a:t>KR</a:t>
            </a:r>
            <a:endParaRPr lang="de-DE" sz="1200" baseline="-25000" dirty="0"/>
          </a:p>
        </p:txBody>
      </p:sp>
    </p:spTree>
    <p:extLst>
      <p:ext uri="{BB962C8B-B14F-4D97-AF65-F5344CB8AC3E}">
        <p14:creationId xmlns:p14="http://schemas.microsoft.com/office/powerpoint/2010/main" val="10660737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Freihandform: Form 77">
            <a:extLst>
              <a:ext uri="{FF2B5EF4-FFF2-40B4-BE49-F238E27FC236}">
                <a16:creationId xmlns:a16="http://schemas.microsoft.com/office/drawing/2014/main" id="{B170ED2F-17A9-4B9B-B0A3-A6E47DAC1D1B}"/>
              </a:ext>
            </a:extLst>
          </p:cNvPr>
          <p:cNvSpPr/>
          <p:nvPr/>
        </p:nvSpPr>
        <p:spPr>
          <a:xfrm>
            <a:off x="4911090" y="6181147"/>
            <a:ext cx="1179576" cy="1850333"/>
          </a:xfrm>
          <a:custGeom>
            <a:avLst/>
            <a:gdLst>
              <a:gd name="connsiteX0" fmla="*/ 0 w 1179576"/>
              <a:gd name="connsiteY0" fmla="*/ 105353 h 1850333"/>
              <a:gd name="connsiteX1" fmla="*/ 365760 w 1179576"/>
              <a:gd name="connsiteY1" fmla="*/ 6293 h 1850333"/>
              <a:gd name="connsiteX2" fmla="*/ 922020 w 1179576"/>
              <a:gd name="connsiteY2" fmla="*/ 265373 h 1850333"/>
              <a:gd name="connsiteX3" fmla="*/ 1169670 w 1179576"/>
              <a:gd name="connsiteY3" fmla="*/ 806393 h 1850333"/>
              <a:gd name="connsiteX4" fmla="*/ 1097280 w 1179576"/>
              <a:gd name="connsiteY4" fmla="*/ 1576013 h 1850333"/>
              <a:gd name="connsiteX5" fmla="*/ 792480 w 1179576"/>
              <a:gd name="connsiteY5" fmla="*/ 1850333 h 18503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79576" h="1850333">
                <a:moveTo>
                  <a:pt x="0" y="105353"/>
                </a:moveTo>
                <a:cubicBezTo>
                  <a:pt x="106045" y="42488"/>
                  <a:pt x="212090" y="-20377"/>
                  <a:pt x="365760" y="6293"/>
                </a:cubicBezTo>
                <a:cubicBezTo>
                  <a:pt x="519430" y="32963"/>
                  <a:pt x="788035" y="132023"/>
                  <a:pt x="922020" y="265373"/>
                </a:cubicBezTo>
                <a:cubicBezTo>
                  <a:pt x="1056005" y="398723"/>
                  <a:pt x="1140460" y="587953"/>
                  <a:pt x="1169670" y="806393"/>
                </a:cubicBezTo>
                <a:cubicBezTo>
                  <a:pt x="1198880" y="1024833"/>
                  <a:pt x="1160145" y="1402023"/>
                  <a:pt x="1097280" y="1576013"/>
                </a:cubicBezTo>
                <a:cubicBezTo>
                  <a:pt x="1034415" y="1750003"/>
                  <a:pt x="913447" y="1800168"/>
                  <a:pt x="792480" y="1850333"/>
                </a:cubicBezTo>
              </a:path>
            </a:pathLst>
          </a:custGeom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6" name="Freihandform: Form 75">
            <a:extLst>
              <a:ext uri="{FF2B5EF4-FFF2-40B4-BE49-F238E27FC236}">
                <a16:creationId xmlns:a16="http://schemas.microsoft.com/office/drawing/2014/main" id="{B68E5660-95BB-4E66-A4E2-E7FF0F9A8EC0}"/>
              </a:ext>
            </a:extLst>
          </p:cNvPr>
          <p:cNvSpPr/>
          <p:nvPr/>
        </p:nvSpPr>
        <p:spPr>
          <a:xfrm>
            <a:off x="3920039" y="6002070"/>
            <a:ext cx="1448251" cy="1892250"/>
          </a:xfrm>
          <a:custGeom>
            <a:avLst/>
            <a:gdLst>
              <a:gd name="connsiteX0" fmla="*/ 1435621 w 1435621"/>
              <a:gd name="connsiteY0" fmla="*/ 124410 h 1895696"/>
              <a:gd name="connsiteX1" fmla="*/ 1115581 w 1435621"/>
              <a:gd name="connsiteY1" fmla="*/ 25350 h 1895696"/>
              <a:gd name="connsiteX2" fmla="*/ 505981 w 1435621"/>
              <a:gd name="connsiteY2" fmla="*/ 48210 h 1895696"/>
              <a:gd name="connsiteX3" fmla="*/ 124981 w 1435621"/>
              <a:gd name="connsiteY3" fmla="*/ 528270 h 1895696"/>
              <a:gd name="connsiteX4" fmla="*/ 10681 w 1435621"/>
              <a:gd name="connsiteY4" fmla="*/ 1549350 h 1895696"/>
              <a:gd name="connsiteX5" fmla="*/ 353581 w 1435621"/>
              <a:gd name="connsiteY5" fmla="*/ 1846530 h 1895696"/>
              <a:gd name="connsiteX6" fmla="*/ 544081 w 1435621"/>
              <a:gd name="connsiteY6" fmla="*/ 1892250 h 1895696"/>
              <a:gd name="connsiteX0" fmla="*/ 1448251 w 1448251"/>
              <a:gd name="connsiteY0" fmla="*/ 124410 h 1892250"/>
              <a:gd name="connsiteX1" fmla="*/ 1128211 w 1448251"/>
              <a:gd name="connsiteY1" fmla="*/ 25350 h 1892250"/>
              <a:gd name="connsiteX2" fmla="*/ 518611 w 1448251"/>
              <a:gd name="connsiteY2" fmla="*/ 48210 h 1892250"/>
              <a:gd name="connsiteX3" fmla="*/ 137611 w 1448251"/>
              <a:gd name="connsiteY3" fmla="*/ 528270 h 1892250"/>
              <a:gd name="connsiteX4" fmla="*/ 23311 w 1448251"/>
              <a:gd name="connsiteY4" fmla="*/ 1549350 h 1892250"/>
              <a:gd name="connsiteX5" fmla="*/ 556711 w 1448251"/>
              <a:gd name="connsiteY5" fmla="*/ 1892250 h 1892250"/>
              <a:gd name="connsiteX0" fmla="*/ 1448251 w 1448251"/>
              <a:gd name="connsiteY0" fmla="*/ 124410 h 1892250"/>
              <a:gd name="connsiteX1" fmla="*/ 1128211 w 1448251"/>
              <a:gd name="connsiteY1" fmla="*/ 25350 h 1892250"/>
              <a:gd name="connsiteX2" fmla="*/ 518611 w 1448251"/>
              <a:gd name="connsiteY2" fmla="*/ 48210 h 1892250"/>
              <a:gd name="connsiteX3" fmla="*/ 137611 w 1448251"/>
              <a:gd name="connsiteY3" fmla="*/ 528270 h 1892250"/>
              <a:gd name="connsiteX4" fmla="*/ 23311 w 1448251"/>
              <a:gd name="connsiteY4" fmla="*/ 1549350 h 1892250"/>
              <a:gd name="connsiteX5" fmla="*/ 556711 w 1448251"/>
              <a:gd name="connsiteY5" fmla="*/ 1892250 h 1892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48251" h="1892250">
                <a:moveTo>
                  <a:pt x="1448251" y="124410"/>
                </a:moveTo>
                <a:cubicBezTo>
                  <a:pt x="1365701" y="81230"/>
                  <a:pt x="1283151" y="38050"/>
                  <a:pt x="1128211" y="25350"/>
                </a:cubicBezTo>
                <a:cubicBezTo>
                  <a:pt x="973271" y="12650"/>
                  <a:pt x="683711" y="-35610"/>
                  <a:pt x="518611" y="48210"/>
                </a:cubicBezTo>
                <a:cubicBezTo>
                  <a:pt x="353511" y="132030"/>
                  <a:pt x="220161" y="278080"/>
                  <a:pt x="137611" y="528270"/>
                </a:cubicBezTo>
                <a:cubicBezTo>
                  <a:pt x="55061" y="778460"/>
                  <a:pt x="-46539" y="1322020"/>
                  <a:pt x="23311" y="1549350"/>
                </a:cubicBezTo>
                <a:cubicBezTo>
                  <a:pt x="93161" y="1776680"/>
                  <a:pt x="392246" y="1866533"/>
                  <a:pt x="556711" y="1892250"/>
                </a:cubicBezTo>
              </a:path>
            </a:pathLst>
          </a:custGeom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58" name="Gerader Verbinder 57">
            <a:extLst>
              <a:ext uri="{FF2B5EF4-FFF2-40B4-BE49-F238E27FC236}">
                <a16:creationId xmlns:a16="http://schemas.microsoft.com/office/drawing/2014/main" id="{AF92ACF8-24FB-4A4E-913E-9A9CE6766F59}"/>
              </a:ext>
            </a:extLst>
          </p:cNvPr>
          <p:cNvCxnSpPr>
            <a:cxnSpLocks/>
          </p:cNvCxnSpPr>
          <p:nvPr/>
        </p:nvCxnSpPr>
        <p:spPr>
          <a:xfrm>
            <a:off x="3124200" y="7399803"/>
            <a:ext cx="3578225" cy="34132"/>
          </a:xfrm>
          <a:prstGeom prst="line">
            <a:avLst/>
          </a:prstGeom>
          <a:ln w="2857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60" name="Gerader Verbinder 59">
            <a:extLst>
              <a:ext uri="{FF2B5EF4-FFF2-40B4-BE49-F238E27FC236}">
                <a16:creationId xmlns:a16="http://schemas.microsoft.com/office/drawing/2014/main" id="{74E84120-7D6A-420D-948B-0B11920C7942}"/>
              </a:ext>
            </a:extLst>
          </p:cNvPr>
          <p:cNvCxnSpPr>
            <a:cxnSpLocks/>
          </p:cNvCxnSpPr>
          <p:nvPr/>
        </p:nvCxnSpPr>
        <p:spPr>
          <a:xfrm flipV="1">
            <a:off x="4551032" y="6737350"/>
            <a:ext cx="32246" cy="2978151"/>
          </a:xfrm>
          <a:prstGeom prst="line">
            <a:avLst/>
          </a:prstGeom>
          <a:ln w="2857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67" name="Gerader Verbinder 66">
            <a:extLst>
              <a:ext uri="{FF2B5EF4-FFF2-40B4-BE49-F238E27FC236}">
                <a16:creationId xmlns:a16="http://schemas.microsoft.com/office/drawing/2014/main" id="{CB9E36A1-5FBC-452B-BDFE-F05AC74CFDC0}"/>
              </a:ext>
            </a:extLst>
          </p:cNvPr>
          <p:cNvCxnSpPr>
            <a:cxnSpLocks/>
          </p:cNvCxnSpPr>
          <p:nvPr/>
        </p:nvCxnSpPr>
        <p:spPr>
          <a:xfrm flipV="1">
            <a:off x="5470407" y="6737349"/>
            <a:ext cx="32246" cy="2978151"/>
          </a:xfrm>
          <a:prstGeom prst="line">
            <a:avLst/>
          </a:prstGeom>
          <a:ln w="2857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grpSp>
        <p:nvGrpSpPr>
          <p:cNvPr id="21" name="Gruppieren 20">
            <a:extLst>
              <a:ext uri="{FF2B5EF4-FFF2-40B4-BE49-F238E27FC236}">
                <a16:creationId xmlns:a16="http://schemas.microsoft.com/office/drawing/2014/main" id="{79851084-D361-4913-9E93-2CB952868E81}"/>
              </a:ext>
            </a:extLst>
          </p:cNvPr>
          <p:cNvGrpSpPr/>
          <p:nvPr/>
        </p:nvGrpSpPr>
        <p:grpSpPr>
          <a:xfrm>
            <a:off x="8258887" y="5582281"/>
            <a:ext cx="954287" cy="890957"/>
            <a:chOff x="8258887" y="5582281"/>
            <a:chExt cx="954287" cy="890957"/>
          </a:xfrm>
        </p:grpSpPr>
        <p:sp>
          <p:nvSpPr>
            <p:cNvPr id="2" name="Rechteck 1">
              <a:extLst>
                <a:ext uri="{FF2B5EF4-FFF2-40B4-BE49-F238E27FC236}">
                  <a16:creationId xmlns:a16="http://schemas.microsoft.com/office/drawing/2014/main" id="{CF5519CF-4E40-48CF-8BC8-7AA20F579D0F}"/>
                </a:ext>
              </a:extLst>
            </p:cNvPr>
            <p:cNvSpPr/>
            <p:nvPr/>
          </p:nvSpPr>
          <p:spPr>
            <a:xfrm>
              <a:off x="8258888" y="5582281"/>
              <a:ext cx="317897" cy="28337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6" name="Rechteck 15">
              <a:extLst>
                <a:ext uri="{FF2B5EF4-FFF2-40B4-BE49-F238E27FC236}">
                  <a16:creationId xmlns:a16="http://schemas.microsoft.com/office/drawing/2014/main" id="{F91D4CAC-5D41-4E67-81B0-B7351177ED95}"/>
                </a:ext>
              </a:extLst>
            </p:cNvPr>
            <p:cNvSpPr/>
            <p:nvPr/>
          </p:nvSpPr>
          <p:spPr>
            <a:xfrm>
              <a:off x="8258888" y="5882500"/>
              <a:ext cx="317897" cy="28337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7" name="Rechteck 16">
              <a:extLst>
                <a:ext uri="{FF2B5EF4-FFF2-40B4-BE49-F238E27FC236}">
                  <a16:creationId xmlns:a16="http://schemas.microsoft.com/office/drawing/2014/main" id="{D4EF70F6-E9D9-4D83-8ADD-4D358218084C}"/>
                </a:ext>
              </a:extLst>
            </p:cNvPr>
            <p:cNvSpPr/>
            <p:nvPr/>
          </p:nvSpPr>
          <p:spPr>
            <a:xfrm>
              <a:off x="8258887" y="6184319"/>
              <a:ext cx="317897" cy="28337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8" name="Rechteck 17">
              <a:extLst>
                <a:ext uri="{FF2B5EF4-FFF2-40B4-BE49-F238E27FC236}">
                  <a16:creationId xmlns:a16="http://schemas.microsoft.com/office/drawing/2014/main" id="{0F201F96-43CA-4E74-9CE4-8D96D2C9C021}"/>
                </a:ext>
              </a:extLst>
            </p:cNvPr>
            <p:cNvSpPr/>
            <p:nvPr/>
          </p:nvSpPr>
          <p:spPr>
            <a:xfrm>
              <a:off x="8895277" y="5587828"/>
              <a:ext cx="317897" cy="28337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9" name="Rechteck 18">
              <a:extLst>
                <a:ext uri="{FF2B5EF4-FFF2-40B4-BE49-F238E27FC236}">
                  <a16:creationId xmlns:a16="http://schemas.microsoft.com/office/drawing/2014/main" id="{773B69F2-E9AD-4CE8-801F-7B0CE68B6AC4}"/>
                </a:ext>
              </a:extLst>
            </p:cNvPr>
            <p:cNvSpPr/>
            <p:nvPr/>
          </p:nvSpPr>
          <p:spPr>
            <a:xfrm>
              <a:off x="8895277" y="5888047"/>
              <a:ext cx="317897" cy="28337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0" name="Rechteck 19">
              <a:extLst>
                <a:ext uri="{FF2B5EF4-FFF2-40B4-BE49-F238E27FC236}">
                  <a16:creationId xmlns:a16="http://schemas.microsoft.com/office/drawing/2014/main" id="{409A7E3A-EA6B-44E7-94EE-BED83DFE44F6}"/>
                </a:ext>
              </a:extLst>
            </p:cNvPr>
            <p:cNvSpPr/>
            <p:nvPr/>
          </p:nvSpPr>
          <p:spPr>
            <a:xfrm>
              <a:off x="8895276" y="6189866"/>
              <a:ext cx="317897" cy="28337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5" name="Textfeld 4">
            <a:extLst>
              <a:ext uri="{FF2B5EF4-FFF2-40B4-BE49-F238E27FC236}">
                <a16:creationId xmlns:a16="http://schemas.microsoft.com/office/drawing/2014/main" id="{145C51F4-038D-46F8-B5BC-C52999E73148}"/>
              </a:ext>
            </a:extLst>
          </p:cNvPr>
          <p:cNvSpPr txBox="1"/>
          <p:nvPr/>
        </p:nvSpPr>
        <p:spPr>
          <a:xfrm>
            <a:off x="131805" y="304800"/>
            <a:ext cx="2257168" cy="5078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dirty="0"/>
              <a:t>Evangelium1</a:t>
            </a:r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5EA1ADAE-CFC0-4C5A-BD54-853F93978BA4}"/>
              </a:ext>
            </a:extLst>
          </p:cNvPr>
          <p:cNvGrpSpPr/>
          <p:nvPr/>
        </p:nvGrpSpPr>
        <p:grpSpPr>
          <a:xfrm>
            <a:off x="1077037" y="5629906"/>
            <a:ext cx="954287" cy="890957"/>
            <a:chOff x="8258887" y="5582281"/>
            <a:chExt cx="954287" cy="890957"/>
          </a:xfrm>
        </p:grpSpPr>
        <p:sp>
          <p:nvSpPr>
            <p:cNvPr id="23" name="Rechteck 22">
              <a:extLst>
                <a:ext uri="{FF2B5EF4-FFF2-40B4-BE49-F238E27FC236}">
                  <a16:creationId xmlns:a16="http://schemas.microsoft.com/office/drawing/2014/main" id="{747EDA75-F33E-4C65-B895-54FC064B45CF}"/>
                </a:ext>
              </a:extLst>
            </p:cNvPr>
            <p:cNvSpPr/>
            <p:nvPr/>
          </p:nvSpPr>
          <p:spPr>
            <a:xfrm>
              <a:off x="8258888" y="5582281"/>
              <a:ext cx="317897" cy="28337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4" name="Rechteck 23">
              <a:extLst>
                <a:ext uri="{FF2B5EF4-FFF2-40B4-BE49-F238E27FC236}">
                  <a16:creationId xmlns:a16="http://schemas.microsoft.com/office/drawing/2014/main" id="{BEDF3ABB-C5F9-415F-A7F0-EED9324D0060}"/>
                </a:ext>
              </a:extLst>
            </p:cNvPr>
            <p:cNvSpPr/>
            <p:nvPr/>
          </p:nvSpPr>
          <p:spPr>
            <a:xfrm>
              <a:off x="8258888" y="5882500"/>
              <a:ext cx="317897" cy="28337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5" name="Rechteck 24">
              <a:extLst>
                <a:ext uri="{FF2B5EF4-FFF2-40B4-BE49-F238E27FC236}">
                  <a16:creationId xmlns:a16="http://schemas.microsoft.com/office/drawing/2014/main" id="{077FD593-148B-4AFC-BA85-C807E9A00CAE}"/>
                </a:ext>
              </a:extLst>
            </p:cNvPr>
            <p:cNvSpPr/>
            <p:nvPr/>
          </p:nvSpPr>
          <p:spPr>
            <a:xfrm>
              <a:off x="8258887" y="6184319"/>
              <a:ext cx="317897" cy="28337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6" name="Rechteck 25">
              <a:extLst>
                <a:ext uri="{FF2B5EF4-FFF2-40B4-BE49-F238E27FC236}">
                  <a16:creationId xmlns:a16="http://schemas.microsoft.com/office/drawing/2014/main" id="{F12C42F3-E9FC-4324-8AE0-84421BE5404A}"/>
                </a:ext>
              </a:extLst>
            </p:cNvPr>
            <p:cNvSpPr/>
            <p:nvPr/>
          </p:nvSpPr>
          <p:spPr>
            <a:xfrm>
              <a:off x="8895277" y="5587828"/>
              <a:ext cx="317897" cy="28337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7" name="Rechteck 26">
              <a:extLst>
                <a:ext uri="{FF2B5EF4-FFF2-40B4-BE49-F238E27FC236}">
                  <a16:creationId xmlns:a16="http://schemas.microsoft.com/office/drawing/2014/main" id="{E647C492-2DA9-4A92-94E8-C94A6D6D4E3F}"/>
                </a:ext>
              </a:extLst>
            </p:cNvPr>
            <p:cNvSpPr/>
            <p:nvPr/>
          </p:nvSpPr>
          <p:spPr>
            <a:xfrm>
              <a:off x="8895277" y="5888047"/>
              <a:ext cx="317897" cy="28337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8" name="Rechteck 27">
              <a:extLst>
                <a:ext uri="{FF2B5EF4-FFF2-40B4-BE49-F238E27FC236}">
                  <a16:creationId xmlns:a16="http://schemas.microsoft.com/office/drawing/2014/main" id="{6EC57B85-141C-4EB9-88F1-74CB64394219}"/>
                </a:ext>
              </a:extLst>
            </p:cNvPr>
            <p:cNvSpPr/>
            <p:nvPr/>
          </p:nvSpPr>
          <p:spPr>
            <a:xfrm>
              <a:off x="8895276" y="6189866"/>
              <a:ext cx="317897" cy="28337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29" name="Ellipse 28">
            <a:extLst>
              <a:ext uri="{FF2B5EF4-FFF2-40B4-BE49-F238E27FC236}">
                <a16:creationId xmlns:a16="http://schemas.microsoft.com/office/drawing/2014/main" id="{E517CE48-74CF-4B4A-A286-3FE28592DC06}"/>
              </a:ext>
            </a:extLst>
          </p:cNvPr>
          <p:cNvSpPr>
            <a:spLocks noChangeAspect="1"/>
          </p:cNvSpPr>
          <p:nvPr/>
        </p:nvSpPr>
        <p:spPr>
          <a:xfrm rot="10800000">
            <a:off x="4897357" y="5356683"/>
            <a:ext cx="298800" cy="2988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200" dirty="0"/>
              <a:t>B</a:t>
            </a:r>
            <a:endParaRPr lang="de-DE" sz="1200" baseline="-25000" dirty="0"/>
          </a:p>
        </p:txBody>
      </p:sp>
      <p:sp>
        <p:nvSpPr>
          <p:cNvPr id="41" name="Ellipse 40">
            <a:extLst>
              <a:ext uri="{FF2B5EF4-FFF2-40B4-BE49-F238E27FC236}">
                <a16:creationId xmlns:a16="http://schemas.microsoft.com/office/drawing/2014/main" id="{722A8136-E7FE-4DB5-BB4D-C019BE90C7E4}"/>
              </a:ext>
            </a:extLst>
          </p:cNvPr>
          <p:cNvSpPr>
            <a:spLocks noChangeAspect="1"/>
          </p:cNvSpPr>
          <p:nvPr/>
        </p:nvSpPr>
        <p:spPr>
          <a:xfrm rot="5400000">
            <a:off x="4417754" y="8045729"/>
            <a:ext cx="298800" cy="2988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200" dirty="0"/>
              <a:t>Z</a:t>
            </a:r>
            <a:endParaRPr lang="de-DE" sz="1200" baseline="-25000" dirty="0"/>
          </a:p>
        </p:txBody>
      </p:sp>
      <p:sp>
        <p:nvSpPr>
          <p:cNvPr id="42" name="Ellipse 41">
            <a:extLst>
              <a:ext uri="{FF2B5EF4-FFF2-40B4-BE49-F238E27FC236}">
                <a16:creationId xmlns:a16="http://schemas.microsoft.com/office/drawing/2014/main" id="{DC0D99A3-CE7D-4640-A297-FB78A604C8FF}"/>
              </a:ext>
            </a:extLst>
          </p:cNvPr>
          <p:cNvSpPr>
            <a:spLocks noChangeAspect="1"/>
          </p:cNvSpPr>
          <p:nvPr/>
        </p:nvSpPr>
        <p:spPr>
          <a:xfrm rot="5400000">
            <a:off x="4420976" y="7655671"/>
            <a:ext cx="298800" cy="298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200" dirty="0"/>
              <a:t>IRF</a:t>
            </a:r>
            <a:endParaRPr lang="de-DE" sz="1200" baseline="-25000" dirty="0"/>
          </a:p>
        </p:txBody>
      </p:sp>
      <p:sp>
        <p:nvSpPr>
          <p:cNvPr id="43" name="Ellipse 42">
            <a:extLst>
              <a:ext uri="{FF2B5EF4-FFF2-40B4-BE49-F238E27FC236}">
                <a16:creationId xmlns:a16="http://schemas.microsoft.com/office/drawing/2014/main" id="{25E03F8B-F7EA-40D4-AED5-813A5E904080}"/>
              </a:ext>
            </a:extLst>
          </p:cNvPr>
          <p:cNvSpPr>
            <a:spLocks noChangeAspect="1"/>
          </p:cNvSpPr>
          <p:nvPr/>
        </p:nvSpPr>
        <p:spPr>
          <a:xfrm rot="16200000">
            <a:off x="5356474" y="8048021"/>
            <a:ext cx="298800" cy="298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200" dirty="0"/>
              <a:t>S</a:t>
            </a:r>
            <a:endParaRPr lang="de-DE" sz="1200" baseline="-25000" dirty="0"/>
          </a:p>
        </p:txBody>
      </p:sp>
      <p:sp>
        <p:nvSpPr>
          <p:cNvPr id="44" name="Ellipse 43">
            <a:extLst>
              <a:ext uri="{FF2B5EF4-FFF2-40B4-BE49-F238E27FC236}">
                <a16:creationId xmlns:a16="http://schemas.microsoft.com/office/drawing/2014/main" id="{650C426C-AD39-458D-99D3-630CC77B611B}"/>
              </a:ext>
            </a:extLst>
          </p:cNvPr>
          <p:cNvSpPr>
            <a:spLocks noChangeAspect="1"/>
          </p:cNvSpPr>
          <p:nvPr/>
        </p:nvSpPr>
        <p:spPr>
          <a:xfrm rot="16200000">
            <a:off x="5343274" y="7655670"/>
            <a:ext cx="298800" cy="298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200" dirty="0"/>
              <a:t>RF</a:t>
            </a:r>
            <a:endParaRPr lang="de-DE" sz="1200" baseline="-25000" dirty="0"/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1E18AF90-C1C8-41EE-99BD-9D25B2FF823F}"/>
              </a:ext>
            </a:extLst>
          </p:cNvPr>
          <p:cNvSpPr>
            <a:spLocks noChangeAspect="1"/>
          </p:cNvSpPr>
          <p:nvPr/>
        </p:nvSpPr>
        <p:spPr>
          <a:xfrm>
            <a:off x="4296173" y="10872856"/>
            <a:ext cx="298800" cy="2988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200" dirty="0"/>
              <a:t>Z</a:t>
            </a:r>
            <a:endParaRPr lang="de-DE" sz="1200" baseline="-25000" dirty="0"/>
          </a:p>
        </p:txBody>
      </p:sp>
      <p:sp>
        <p:nvSpPr>
          <p:cNvPr id="49" name="Ellipse 48">
            <a:extLst>
              <a:ext uri="{FF2B5EF4-FFF2-40B4-BE49-F238E27FC236}">
                <a16:creationId xmlns:a16="http://schemas.microsoft.com/office/drawing/2014/main" id="{40AFD51A-EF52-419D-A1EF-9F01CA63F97D}"/>
              </a:ext>
            </a:extLst>
          </p:cNvPr>
          <p:cNvSpPr>
            <a:spLocks noChangeAspect="1"/>
          </p:cNvSpPr>
          <p:nvPr/>
        </p:nvSpPr>
        <p:spPr>
          <a:xfrm>
            <a:off x="4644133" y="10876887"/>
            <a:ext cx="298800" cy="298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200" dirty="0"/>
              <a:t>IRF</a:t>
            </a:r>
            <a:endParaRPr lang="de-DE" sz="1200" baseline="-25000" dirty="0"/>
          </a:p>
        </p:txBody>
      </p:sp>
      <p:sp>
        <p:nvSpPr>
          <p:cNvPr id="50" name="Ellipse 49">
            <a:extLst>
              <a:ext uri="{FF2B5EF4-FFF2-40B4-BE49-F238E27FC236}">
                <a16:creationId xmlns:a16="http://schemas.microsoft.com/office/drawing/2014/main" id="{C5B35604-9D5B-4DD3-B7E5-131C4799F597}"/>
              </a:ext>
            </a:extLst>
          </p:cNvPr>
          <p:cNvSpPr>
            <a:spLocks noChangeAspect="1"/>
          </p:cNvSpPr>
          <p:nvPr/>
        </p:nvSpPr>
        <p:spPr>
          <a:xfrm>
            <a:off x="5340053" y="10872856"/>
            <a:ext cx="298800" cy="298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200" dirty="0"/>
              <a:t>RF</a:t>
            </a:r>
            <a:endParaRPr lang="de-DE" sz="1200" baseline="-25000" dirty="0"/>
          </a:p>
        </p:txBody>
      </p:sp>
      <p:sp>
        <p:nvSpPr>
          <p:cNvPr id="51" name="Ellipse 50">
            <a:extLst>
              <a:ext uri="{FF2B5EF4-FFF2-40B4-BE49-F238E27FC236}">
                <a16:creationId xmlns:a16="http://schemas.microsoft.com/office/drawing/2014/main" id="{802BD5F3-ECB8-4C11-B5BA-47A31023D702}"/>
              </a:ext>
            </a:extLst>
          </p:cNvPr>
          <p:cNvSpPr>
            <a:spLocks noChangeAspect="1"/>
          </p:cNvSpPr>
          <p:nvPr/>
        </p:nvSpPr>
        <p:spPr>
          <a:xfrm>
            <a:off x="4992093" y="10872856"/>
            <a:ext cx="298800" cy="298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200" dirty="0"/>
              <a:t>S</a:t>
            </a:r>
            <a:endParaRPr lang="de-DE" sz="1200" baseline="-25000" dirty="0"/>
          </a:p>
        </p:txBody>
      </p:sp>
      <p:sp>
        <p:nvSpPr>
          <p:cNvPr id="52" name="Ellipse 51">
            <a:extLst>
              <a:ext uri="{FF2B5EF4-FFF2-40B4-BE49-F238E27FC236}">
                <a16:creationId xmlns:a16="http://schemas.microsoft.com/office/drawing/2014/main" id="{6D711F49-8266-4B32-945D-C540A1F40FD7}"/>
              </a:ext>
            </a:extLst>
          </p:cNvPr>
          <p:cNvSpPr>
            <a:spLocks noChangeAspect="1"/>
          </p:cNvSpPr>
          <p:nvPr/>
        </p:nvSpPr>
        <p:spPr>
          <a:xfrm>
            <a:off x="4644133" y="11347011"/>
            <a:ext cx="298800" cy="2988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200" dirty="0"/>
              <a:t>K1</a:t>
            </a:r>
            <a:endParaRPr lang="de-DE" sz="1200" baseline="-25000" dirty="0"/>
          </a:p>
        </p:txBody>
      </p:sp>
      <p:sp>
        <p:nvSpPr>
          <p:cNvPr id="53" name="Ellipse 52">
            <a:extLst>
              <a:ext uri="{FF2B5EF4-FFF2-40B4-BE49-F238E27FC236}">
                <a16:creationId xmlns:a16="http://schemas.microsoft.com/office/drawing/2014/main" id="{8C27EF65-6E72-4173-AFF4-AEC2DB347623}"/>
              </a:ext>
            </a:extLst>
          </p:cNvPr>
          <p:cNvSpPr>
            <a:spLocks noChangeAspect="1"/>
          </p:cNvSpPr>
          <p:nvPr/>
        </p:nvSpPr>
        <p:spPr>
          <a:xfrm>
            <a:off x="4992093" y="11347011"/>
            <a:ext cx="298800" cy="2988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200" dirty="0"/>
              <a:t>K2</a:t>
            </a:r>
            <a:endParaRPr lang="de-DE" sz="1200" baseline="-25000" dirty="0"/>
          </a:p>
        </p:txBody>
      </p:sp>
      <p:sp>
        <p:nvSpPr>
          <p:cNvPr id="68" name="Ellipse 67">
            <a:extLst>
              <a:ext uri="{FF2B5EF4-FFF2-40B4-BE49-F238E27FC236}">
                <a16:creationId xmlns:a16="http://schemas.microsoft.com/office/drawing/2014/main" id="{FD49601C-C4C9-484C-93E0-AC3BFBA4CDD8}"/>
              </a:ext>
            </a:extLst>
          </p:cNvPr>
          <p:cNvSpPr>
            <a:spLocks noChangeAspect="1"/>
          </p:cNvSpPr>
          <p:nvPr/>
        </p:nvSpPr>
        <p:spPr>
          <a:xfrm rot="5400000">
            <a:off x="4417755" y="7265613"/>
            <a:ext cx="298800" cy="2988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200" dirty="0"/>
              <a:t>K1</a:t>
            </a:r>
            <a:endParaRPr lang="de-DE" sz="1200" baseline="-25000" dirty="0"/>
          </a:p>
        </p:txBody>
      </p:sp>
      <p:sp>
        <p:nvSpPr>
          <p:cNvPr id="69" name="Ellipse 68">
            <a:extLst>
              <a:ext uri="{FF2B5EF4-FFF2-40B4-BE49-F238E27FC236}">
                <a16:creationId xmlns:a16="http://schemas.microsoft.com/office/drawing/2014/main" id="{B574C263-F2F5-43E4-92A4-2683EB4C15B4}"/>
              </a:ext>
            </a:extLst>
          </p:cNvPr>
          <p:cNvSpPr>
            <a:spLocks noChangeAspect="1"/>
          </p:cNvSpPr>
          <p:nvPr/>
        </p:nvSpPr>
        <p:spPr>
          <a:xfrm rot="16200000">
            <a:off x="5353253" y="7265613"/>
            <a:ext cx="298800" cy="2988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200" dirty="0"/>
              <a:t>K2</a:t>
            </a:r>
            <a:endParaRPr lang="de-DE" sz="1200" baseline="-25000" dirty="0"/>
          </a:p>
        </p:txBody>
      </p:sp>
      <p:sp>
        <p:nvSpPr>
          <p:cNvPr id="70" name="Ellipse 69">
            <a:extLst>
              <a:ext uri="{FF2B5EF4-FFF2-40B4-BE49-F238E27FC236}">
                <a16:creationId xmlns:a16="http://schemas.microsoft.com/office/drawing/2014/main" id="{BCF2F8F6-7C82-46CF-B7ED-814B56595E70}"/>
              </a:ext>
            </a:extLst>
          </p:cNvPr>
          <p:cNvSpPr>
            <a:spLocks noChangeAspect="1"/>
          </p:cNvSpPr>
          <p:nvPr/>
        </p:nvSpPr>
        <p:spPr>
          <a:xfrm rot="4982830">
            <a:off x="4313160" y="5816589"/>
            <a:ext cx="298800" cy="2988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200" dirty="0"/>
              <a:t>Z</a:t>
            </a:r>
            <a:endParaRPr lang="de-DE" sz="1200" baseline="-25000" dirty="0"/>
          </a:p>
        </p:txBody>
      </p:sp>
      <p:sp>
        <p:nvSpPr>
          <p:cNvPr id="71" name="Ellipse 70">
            <a:extLst>
              <a:ext uri="{FF2B5EF4-FFF2-40B4-BE49-F238E27FC236}">
                <a16:creationId xmlns:a16="http://schemas.microsoft.com/office/drawing/2014/main" id="{BA680B5E-F4E3-4BF7-A29C-12E20A5F0E5B}"/>
              </a:ext>
            </a:extLst>
          </p:cNvPr>
          <p:cNvSpPr>
            <a:spLocks noChangeAspect="1"/>
          </p:cNvSpPr>
          <p:nvPr/>
        </p:nvSpPr>
        <p:spPr>
          <a:xfrm rot="19495790">
            <a:off x="5306827" y="6104342"/>
            <a:ext cx="298800" cy="298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200" dirty="0"/>
              <a:t>IRF</a:t>
            </a:r>
            <a:endParaRPr lang="de-DE" sz="1200" baseline="-25000" dirty="0"/>
          </a:p>
        </p:txBody>
      </p:sp>
      <p:sp>
        <p:nvSpPr>
          <p:cNvPr id="72" name="Ellipse 71">
            <a:extLst>
              <a:ext uri="{FF2B5EF4-FFF2-40B4-BE49-F238E27FC236}">
                <a16:creationId xmlns:a16="http://schemas.microsoft.com/office/drawing/2014/main" id="{CAE7F3A3-0329-467C-B469-84BEBBA90522}"/>
              </a:ext>
            </a:extLst>
          </p:cNvPr>
          <p:cNvSpPr>
            <a:spLocks noChangeAspect="1"/>
          </p:cNvSpPr>
          <p:nvPr/>
        </p:nvSpPr>
        <p:spPr>
          <a:xfrm>
            <a:off x="4929762" y="6168891"/>
            <a:ext cx="298800" cy="298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200" dirty="0"/>
              <a:t>S</a:t>
            </a:r>
            <a:endParaRPr lang="de-DE" sz="1200" baseline="-25000" dirty="0"/>
          </a:p>
        </p:txBody>
      </p:sp>
      <p:sp>
        <p:nvSpPr>
          <p:cNvPr id="73" name="Ellipse 72">
            <a:extLst>
              <a:ext uri="{FF2B5EF4-FFF2-40B4-BE49-F238E27FC236}">
                <a16:creationId xmlns:a16="http://schemas.microsoft.com/office/drawing/2014/main" id="{99C66D5C-7197-4871-BF39-5004B3669A07}"/>
              </a:ext>
            </a:extLst>
          </p:cNvPr>
          <p:cNvSpPr>
            <a:spLocks noChangeAspect="1"/>
          </p:cNvSpPr>
          <p:nvPr/>
        </p:nvSpPr>
        <p:spPr>
          <a:xfrm rot="2007272">
            <a:off x="4578013" y="6090693"/>
            <a:ext cx="298800" cy="298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200" dirty="0"/>
              <a:t>RF</a:t>
            </a:r>
            <a:endParaRPr lang="de-DE" sz="1200" baseline="-25000" dirty="0"/>
          </a:p>
        </p:txBody>
      </p:sp>
    </p:spTree>
    <p:extLst>
      <p:ext uri="{BB962C8B-B14F-4D97-AF65-F5344CB8AC3E}">
        <p14:creationId xmlns:p14="http://schemas.microsoft.com/office/powerpoint/2010/main" val="22622013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uppieren 20">
            <a:extLst>
              <a:ext uri="{FF2B5EF4-FFF2-40B4-BE49-F238E27FC236}">
                <a16:creationId xmlns:a16="http://schemas.microsoft.com/office/drawing/2014/main" id="{79851084-D361-4913-9E93-2CB952868E81}"/>
              </a:ext>
            </a:extLst>
          </p:cNvPr>
          <p:cNvGrpSpPr/>
          <p:nvPr/>
        </p:nvGrpSpPr>
        <p:grpSpPr>
          <a:xfrm>
            <a:off x="8258887" y="5582281"/>
            <a:ext cx="954287" cy="890957"/>
            <a:chOff x="8258887" y="5582281"/>
            <a:chExt cx="954287" cy="890957"/>
          </a:xfrm>
        </p:grpSpPr>
        <p:sp>
          <p:nvSpPr>
            <p:cNvPr id="2" name="Rechteck 1">
              <a:extLst>
                <a:ext uri="{FF2B5EF4-FFF2-40B4-BE49-F238E27FC236}">
                  <a16:creationId xmlns:a16="http://schemas.microsoft.com/office/drawing/2014/main" id="{CF5519CF-4E40-48CF-8BC8-7AA20F579D0F}"/>
                </a:ext>
              </a:extLst>
            </p:cNvPr>
            <p:cNvSpPr/>
            <p:nvPr/>
          </p:nvSpPr>
          <p:spPr>
            <a:xfrm>
              <a:off x="8258888" y="5582281"/>
              <a:ext cx="317897" cy="28337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6" name="Rechteck 15">
              <a:extLst>
                <a:ext uri="{FF2B5EF4-FFF2-40B4-BE49-F238E27FC236}">
                  <a16:creationId xmlns:a16="http://schemas.microsoft.com/office/drawing/2014/main" id="{F91D4CAC-5D41-4E67-81B0-B7351177ED95}"/>
                </a:ext>
              </a:extLst>
            </p:cNvPr>
            <p:cNvSpPr/>
            <p:nvPr/>
          </p:nvSpPr>
          <p:spPr>
            <a:xfrm>
              <a:off x="8258888" y="5882500"/>
              <a:ext cx="317897" cy="28337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7" name="Rechteck 16">
              <a:extLst>
                <a:ext uri="{FF2B5EF4-FFF2-40B4-BE49-F238E27FC236}">
                  <a16:creationId xmlns:a16="http://schemas.microsoft.com/office/drawing/2014/main" id="{D4EF70F6-E9D9-4D83-8ADD-4D358218084C}"/>
                </a:ext>
              </a:extLst>
            </p:cNvPr>
            <p:cNvSpPr/>
            <p:nvPr/>
          </p:nvSpPr>
          <p:spPr>
            <a:xfrm>
              <a:off x="8258887" y="6184319"/>
              <a:ext cx="317897" cy="28337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8" name="Rechteck 17">
              <a:extLst>
                <a:ext uri="{FF2B5EF4-FFF2-40B4-BE49-F238E27FC236}">
                  <a16:creationId xmlns:a16="http://schemas.microsoft.com/office/drawing/2014/main" id="{0F201F96-43CA-4E74-9CE4-8D96D2C9C021}"/>
                </a:ext>
              </a:extLst>
            </p:cNvPr>
            <p:cNvSpPr/>
            <p:nvPr/>
          </p:nvSpPr>
          <p:spPr>
            <a:xfrm>
              <a:off x="8895277" y="5587828"/>
              <a:ext cx="317897" cy="28337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9" name="Rechteck 18">
              <a:extLst>
                <a:ext uri="{FF2B5EF4-FFF2-40B4-BE49-F238E27FC236}">
                  <a16:creationId xmlns:a16="http://schemas.microsoft.com/office/drawing/2014/main" id="{773B69F2-E9AD-4CE8-801F-7B0CE68B6AC4}"/>
                </a:ext>
              </a:extLst>
            </p:cNvPr>
            <p:cNvSpPr/>
            <p:nvPr/>
          </p:nvSpPr>
          <p:spPr>
            <a:xfrm>
              <a:off x="8895277" y="5888047"/>
              <a:ext cx="317897" cy="28337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0" name="Rechteck 19">
              <a:extLst>
                <a:ext uri="{FF2B5EF4-FFF2-40B4-BE49-F238E27FC236}">
                  <a16:creationId xmlns:a16="http://schemas.microsoft.com/office/drawing/2014/main" id="{409A7E3A-EA6B-44E7-94EE-BED83DFE44F6}"/>
                </a:ext>
              </a:extLst>
            </p:cNvPr>
            <p:cNvSpPr/>
            <p:nvPr/>
          </p:nvSpPr>
          <p:spPr>
            <a:xfrm>
              <a:off x="8895276" y="6189866"/>
              <a:ext cx="317897" cy="28337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5" name="Textfeld 4">
            <a:extLst>
              <a:ext uri="{FF2B5EF4-FFF2-40B4-BE49-F238E27FC236}">
                <a16:creationId xmlns:a16="http://schemas.microsoft.com/office/drawing/2014/main" id="{145C51F4-038D-46F8-B5BC-C52999E73148}"/>
              </a:ext>
            </a:extLst>
          </p:cNvPr>
          <p:cNvSpPr txBox="1"/>
          <p:nvPr/>
        </p:nvSpPr>
        <p:spPr>
          <a:xfrm>
            <a:off x="131805" y="304800"/>
            <a:ext cx="2257168" cy="5078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dirty="0"/>
              <a:t>Evangelium2</a:t>
            </a:r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5EA1ADAE-CFC0-4C5A-BD54-853F93978BA4}"/>
              </a:ext>
            </a:extLst>
          </p:cNvPr>
          <p:cNvGrpSpPr/>
          <p:nvPr/>
        </p:nvGrpSpPr>
        <p:grpSpPr>
          <a:xfrm>
            <a:off x="1077037" y="5629906"/>
            <a:ext cx="954287" cy="890957"/>
            <a:chOff x="8258887" y="5582281"/>
            <a:chExt cx="954287" cy="890957"/>
          </a:xfrm>
        </p:grpSpPr>
        <p:sp>
          <p:nvSpPr>
            <p:cNvPr id="23" name="Rechteck 22">
              <a:extLst>
                <a:ext uri="{FF2B5EF4-FFF2-40B4-BE49-F238E27FC236}">
                  <a16:creationId xmlns:a16="http://schemas.microsoft.com/office/drawing/2014/main" id="{747EDA75-F33E-4C65-B895-54FC064B45CF}"/>
                </a:ext>
              </a:extLst>
            </p:cNvPr>
            <p:cNvSpPr/>
            <p:nvPr/>
          </p:nvSpPr>
          <p:spPr>
            <a:xfrm>
              <a:off x="8258888" y="5582281"/>
              <a:ext cx="317897" cy="28337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4" name="Rechteck 23">
              <a:extLst>
                <a:ext uri="{FF2B5EF4-FFF2-40B4-BE49-F238E27FC236}">
                  <a16:creationId xmlns:a16="http://schemas.microsoft.com/office/drawing/2014/main" id="{BEDF3ABB-C5F9-415F-A7F0-EED9324D0060}"/>
                </a:ext>
              </a:extLst>
            </p:cNvPr>
            <p:cNvSpPr/>
            <p:nvPr/>
          </p:nvSpPr>
          <p:spPr>
            <a:xfrm>
              <a:off x="8258888" y="5882500"/>
              <a:ext cx="317897" cy="28337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5" name="Rechteck 24">
              <a:extLst>
                <a:ext uri="{FF2B5EF4-FFF2-40B4-BE49-F238E27FC236}">
                  <a16:creationId xmlns:a16="http://schemas.microsoft.com/office/drawing/2014/main" id="{077FD593-148B-4AFC-BA85-C807E9A00CAE}"/>
                </a:ext>
              </a:extLst>
            </p:cNvPr>
            <p:cNvSpPr/>
            <p:nvPr/>
          </p:nvSpPr>
          <p:spPr>
            <a:xfrm>
              <a:off x="8258887" y="6184319"/>
              <a:ext cx="317897" cy="28337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6" name="Rechteck 25">
              <a:extLst>
                <a:ext uri="{FF2B5EF4-FFF2-40B4-BE49-F238E27FC236}">
                  <a16:creationId xmlns:a16="http://schemas.microsoft.com/office/drawing/2014/main" id="{F12C42F3-E9FC-4324-8AE0-84421BE5404A}"/>
                </a:ext>
              </a:extLst>
            </p:cNvPr>
            <p:cNvSpPr/>
            <p:nvPr/>
          </p:nvSpPr>
          <p:spPr>
            <a:xfrm>
              <a:off x="8895277" y="5587828"/>
              <a:ext cx="317897" cy="28337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7" name="Rechteck 26">
              <a:extLst>
                <a:ext uri="{FF2B5EF4-FFF2-40B4-BE49-F238E27FC236}">
                  <a16:creationId xmlns:a16="http://schemas.microsoft.com/office/drawing/2014/main" id="{E647C492-2DA9-4A92-94E8-C94A6D6D4E3F}"/>
                </a:ext>
              </a:extLst>
            </p:cNvPr>
            <p:cNvSpPr/>
            <p:nvPr/>
          </p:nvSpPr>
          <p:spPr>
            <a:xfrm>
              <a:off x="8895277" y="5888047"/>
              <a:ext cx="317897" cy="28337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8" name="Rechteck 27">
              <a:extLst>
                <a:ext uri="{FF2B5EF4-FFF2-40B4-BE49-F238E27FC236}">
                  <a16:creationId xmlns:a16="http://schemas.microsoft.com/office/drawing/2014/main" id="{6EC57B85-141C-4EB9-88F1-74CB64394219}"/>
                </a:ext>
              </a:extLst>
            </p:cNvPr>
            <p:cNvSpPr/>
            <p:nvPr/>
          </p:nvSpPr>
          <p:spPr>
            <a:xfrm>
              <a:off x="8895276" y="6189866"/>
              <a:ext cx="317897" cy="28337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29" name="Ellipse 28">
            <a:extLst>
              <a:ext uri="{FF2B5EF4-FFF2-40B4-BE49-F238E27FC236}">
                <a16:creationId xmlns:a16="http://schemas.microsoft.com/office/drawing/2014/main" id="{E517CE48-74CF-4B4A-A286-3FE28592DC06}"/>
              </a:ext>
            </a:extLst>
          </p:cNvPr>
          <p:cNvSpPr>
            <a:spLocks noChangeAspect="1"/>
          </p:cNvSpPr>
          <p:nvPr/>
        </p:nvSpPr>
        <p:spPr>
          <a:xfrm rot="10800000">
            <a:off x="4897357" y="5356683"/>
            <a:ext cx="298800" cy="2988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200" dirty="0"/>
              <a:t>B</a:t>
            </a:r>
            <a:endParaRPr lang="de-DE" sz="1200" baseline="-25000" dirty="0"/>
          </a:p>
        </p:txBody>
      </p:sp>
      <p:sp>
        <p:nvSpPr>
          <p:cNvPr id="41" name="Ellipse 40">
            <a:extLst>
              <a:ext uri="{FF2B5EF4-FFF2-40B4-BE49-F238E27FC236}">
                <a16:creationId xmlns:a16="http://schemas.microsoft.com/office/drawing/2014/main" id="{722A8136-E7FE-4DB5-BB4D-C019BE90C7E4}"/>
              </a:ext>
            </a:extLst>
          </p:cNvPr>
          <p:cNvSpPr>
            <a:spLocks noChangeAspect="1"/>
          </p:cNvSpPr>
          <p:nvPr/>
        </p:nvSpPr>
        <p:spPr>
          <a:xfrm rot="10800000">
            <a:off x="4417754" y="8045729"/>
            <a:ext cx="298800" cy="2988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200" dirty="0"/>
              <a:t>Z</a:t>
            </a:r>
            <a:endParaRPr lang="de-DE" sz="1200" baseline="-25000" dirty="0"/>
          </a:p>
        </p:txBody>
      </p:sp>
      <p:sp>
        <p:nvSpPr>
          <p:cNvPr id="42" name="Ellipse 41">
            <a:extLst>
              <a:ext uri="{FF2B5EF4-FFF2-40B4-BE49-F238E27FC236}">
                <a16:creationId xmlns:a16="http://schemas.microsoft.com/office/drawing/2014/main" id="{DC0D99A3-CE7D-4640-A297-FB78A604C8FF}"/>
              </a:ext>
            </a:extLst>
          </p:cNvPr>
          <p:cNvSpPr>
            <a:spLocks noChangeAspect="1"/>
          </p:cNvSpPr>
          <p:nvPr/>
        </p:nvSpPr>
        <p:spPr>
          <a:xfrm rot="10800000">
            <a:off x="4420976" y="7655671"/>
            <a:ext cx="298800" cy="298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200" dirty="0"/>
              <a:t>IRF</a:t>
            </a:r>
            <a:endParaRPr lang="de-DE" sz="1200" baseline="-25000" dirty="0"/>
          </a:p>
        </p:txBody>
      </p:sp>
      <p:sp>
        <p:nvSpPr>
          <p:cNvPr id="43" name="Ellipse 42">
            <a:extLst>
              <a:ext uri="{FF2B5EF4-FFF2-40B4-BE49-F238E27FC236}">
                <a16:creationId xmlns:a16="http://schemas.microsoft.com/office/drawing/2014/main" id="{25E03F8B-F7EA-40D4-AED5-813A5E904080}"/>
              </a:ext>
            </a:extLst>
          </p:cNvPr>
          <p:cNvSpPr>
            <a:spLocks noChangeAspect="1"/>
          </p:cNvSpPr>
          <p:nvPr/>
        </p:nvSpPr>
        <p:spPr>
          <a:xfrm rot="10800000">
            <a:off x="5356474" y="8048021"/>
            <a:ext cx="298800" cy="298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200" dirty="0"/>
              <a:t>S</a:t>
            </a:r>
            <a:endParaRPr lang="de-DE" sz="1200" baseline="-25000" dirty="0"/>
          </a:p>
        </p:txBody>
      </p:sp>
      <p:sp>
        <p:nvSpPr>
          <p:cNvPr id="44" name="Ellipse 43">
            <a:extLst>
              <a:ext uri="{FF2B5EF4-FFF2-40B4-BE49-F238E27FC236}">
                <a16:creationId xmlns:a16="http://schemas.microsoft.com/office/drawing/2014/main" id="{650C426C-AD39-458D-99D3-630CC77B611B}"/>
              </a:ext>
            </a:extLst>
          </p:cNvPr>
          <p:cNvSpPr>
            <a:spLocks noChangeAspect="1"/>
          </p:cNvSpPr>
          <p:nvPr/>
        </p:nvSpPr>
        <p:spPr>
          <a:xfrm rot="10800000">
            <a:off x="5343274" y="7655670"/>
            <a:ext cx="298800" cy="298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200" dirty="0"/>
              <a:t>RF</a:t>
            </a:r>
            <a:endParaRPr lang="de-DE" sz="1200" baseline="-25000" dirty="0"/>
          </a:p>
        </p:txBody>
      </p:sp>
      <p:sp>
        <p:nvSpPr>
          <p:cNvPr id="45" name="Ellipse 44">
            <a:extLst>
              <a:ext uri="{FF2B5EF4-FFF2-40B4-BE49-F238E27FC236}">
                <a16:creationId xmlns:a16="http://schemas.microsoft.com/office/drawing/2014/main" id="{E4B1B9C7-2238-4900-A3EA-4F8EDA14BFB9}"/>
              </a:ext>
            </a:extLst>
          </p:cNvPr>
          <p:cNvSpPr>
            <a:spLocks noChangeAspect="1"/>
          </p:cNvSpPr>
          <p:nvPr/>
        </p:nvSpPr>
        <p:spPr>
          <a:xfrm rot="10800000">
            <a:off x="4910931" y="6634770"/>
            <a:ext cx="298800" cy="29880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200" dirty="0"/>
              <a:t>D</a:t>
            </a:r>
            <a:endParaRPr lang="de-DE" sz="1200" baseline="-25000" dirty="0"/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1E18AF90-C1C8-41EE-99BD-9D25B2FF823F}"/>
              </a:ext>
            </a:extLst>
          </p:cNvPr>
          <p:cNvSpPr>
            <a:spLocks noChangeAspect="1"/>
          </p:cNvSpPr>
          <p:nvPr/>
        </p:nvSpPr>
        <p:spPr>
          <a:xfrm rot="5400000">
            <a:off x="3564633" y="11063321"/>
            <a:ext cx="298800" cy="2988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200" dirty="0"/>
              <a:t>Z</a:t>
            </a:r>
            <a:endParaRPr lang="de-DE" sz="1200" baseline="-25000" dirty="0"/>
          </a:p>
        </p:txBody>
      </p:sp>
      <p:sp>
        <p:nvSpPr>
          <p:cNvPr id="49" name="Ellipse 48">
            <a:extLst>
              <a:ext uri="{FF2B5EF4-FFF2-40B4-BE49-F238E27FC236}">
                <a16:creationId xmlns:a16="http://schemas.microsoft.com/office/drawing/2014/main" id="{40AFD51A-EF52-419D-A1EF-9F01CA63F97D}"/>
              </a:ext>
            </a:extLst>
          </p:cNvPr>
          <p:cNvSpPr>
            <a:spLocks noChangeAspect="1"/>
          </p:cNvSpPr>
          <p:nvPr/>
        </p:nvSpPr>
        <p:spPr>
          <a:xfrm rot="5400000">
            <a:off x="3564633" y="11435687"/>
            <a:ext cx="298800" cy="298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200" dirty="0"/>
              <a:t>IRF</a:t>
            </a:r>
            <a:endParaRPr lang="de-DE" sz="1200" baseline="-25000" dirty="0"/>
          </a:p>
        </p:txBody>
      </p:sp>
      <p:sp>
        <p:nvSpPr>
          <p:cNvPr id="50" name="Ellipse 49">
            <a:extLst>
              <a:ext uri="{FF2B5EF4-FFF2-40B4-BE49-F238E27FC236}">
                <a16:creationId xmlns:a16="http://schemas.microsoft.com/office/drawing/2014/main" id="{C5B35604-9D5B-4DD3-B7E5-131C4799F597}"/>
              </a:ext>
            </a:extLst>
          </p:cNvPr>
          <p:cNvSpPr>
            <a:spLocks noChangeAspect="1"/>
          </p:cNvSpPr>
          <p:nvPr/>
        </p:nvSpPr>
        <p:spPr>
          <a:xfrm rot="16200000">
            <a:off x="4371004" y="11431693"/>
            <a:ext cx="298800" cy="298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200" dirty="0"/>
              <a:t>RF</a:t>
            </a:r>
            <a:endParaRPr lang="de-DE" sz="1200" baseline="-25000" dirty="0"/>
          </a:p>
        </p:txBody>
      </p:sp>
      <p:sp>
        <p:nvSpPr>
          <p:cNvPr id="51" name="Ellipse 50">
            <a:extLst>
              <a:ext uri="{FF2B5EF4-FFF2-40B4-BE49-F238E27FC236}">
                <a16:creationId xmlns:a16="http://schemas.microsoft.com/office/drawing/2014/main" id="{802BD5F3-ECB8-4C11-B5BA-47A31023D702}"/>
              </a:ext>
            </a:extLst>
          </p:cNvPr>
          <p:cNvSpPr>
            <a:spLocks noChangeAspect="1"/>
          </p:cNvSpPr>
          <p:nvPr/>
        </p:nvSpPr>
        <p:spPr>
          <a:xfrm rot="16200000">
            <a:off x="4371004" y="11063321"/>
            <a:ext cx="298800" cy="298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200" dirty="0"/>
              <a:t>S</a:t>
            </a:r>
            <a:endParaRPr lang="de-DE" sz="1200" baseline="-25000" dirty="0"/>
          </a:p>
        </p:txBody>
      </p:sp>
      <p:sp>
        <p:nvSpPr>
          <p:cNvPr id="52" name="Ellipse 51">
            <a:extLst>
              <a:ext uri="{FF2B5EF4-FFF2-40B4-BE49-F238E27FC236}">
                <a16:creationId xmlns:a16="http://schemas.microsoft.com/office/drawing/2014/main" id="{6D711F49-8266-4B32-945D-C540A1F40FD7}"/>
              </a:ext>
            </a:extLst>
          </p:cNvPr>
          <p:cNvSpPr>
            <a:spLocks noChangeAspect="1"/>
          </p:cNvSpPr>
          <p:nvPr/>
        </p:nvSpPr>
        <p:spPr>
          <a:xfrm rot="5400000">
            <a:off x="3564633" y="11795211"/>
            <a:ext cx="298800" cy="2988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200" dirty="0"/>
              <a:t>K1</a:t>
            </a:r>
            <a:endParaRPr lang="de-DE" sz="1200" baseline="-25000" dirty="0"/>
          </a:p>
        </p:txBody>
      </p:sp>
      <p:sp>
        <p:nvSpPr>
          <p:cNvPr id="53" name="Ellipse 52">
            <a:extLst>
              <a:ext uri="{FF2B5EF4-FFF2-40B4-BE49-F238E27FC236}">
                <a16:creationId xmlns:a16="http://schemas.microsoft.com/office/drawing/2014/main" id="{8C27EF65-6E72-4173-AFF4-AEC2DB347623}"/>
              </a:ext>
            </a:extLst>
          </p:cNvPr>
          <p:cNvSpPr>
            <a:spLocks noChangeAspect="1"/>
          </p:cNvSpPr>
          <p:nvPr/>
        </p:nvSpPr>
        <p:spPr>
          <a:xfrm rot="16200000">
            <a:off x="4371004" y="11795211"/>
            <a:ext cx="298800" cy="2988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200" dirty="0"/>
              <a:t>K2</a:t>
            </a:r>
            <a:endParaRPr lang="de-DE" sz="1200" baseline="-25000" dirty="0"/>
          </a:p>
        </p:txBody>
      </p:sp>
      <p:sp>
        <p:nvSpPr>
          <p:cNvPr id="68" name="Ellipse 67">
            <a:extLst>
              <a:ext uri="{FF2B5EF4-FFF2-40B4-BE49-F238E27FC236}">
                <a16:creationId xmlns:a16="http://schemas.microsoft.com/office/drawing/2014/main" id="{FD49601C-C4C9-484C-93E0-AC3BFBA4CDD8}"/>
              </a:ext>
            </a:extLst>
          </p:cNvPr>
          <p:cNvSpPr>
            <a:spLocks noChangeAspect="1"/>
          </p:cNvSpPr>
          <p:nvPr/>
        </p:nvSpPr>
        <p:spPr>
          <a:xfrm rot="10800000">
            <a:off x="4417755" y="7265613"/>
            <a:ext cx="298800" cy="2988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200" dirty="0"/>
              <a:t>K1</a:t>
            </a:r>
            <a:endParaRPr lang="de-DE" sz="1200" baseline="-25000" dirty="0"/>
          </a:p>
        </p:txBody>
      </p:sp>
      <p:sp>
        <p:nvSpPr>
          <p:cNvPr id="69" name="Ellipse 68">
            <a:extLst>
              <a:ext uri="{FF2B5EF4-FFF2-40B4-BE49-F238E27FC236}">
                <a16:creationId xmlns:a16="http://schemas.microsoft.com/office/drawing/2014/main" id="{B574C263-F2F5-43E4-92A4-2683EB4C15B4}"/>
              </a:ext>
            </a:extLst>
          </p:cNvPr>
          <p:cNvSpPr>
            <a:spLocks noChangeAspect="1"/>
          </p:cNvSpPr>
          <p:nvPr/>
        </p:nvSpPr>
        <p:spPr>
          <a:xfrm rot="10800000">
            <a:off x="5353253" y="7265613"/>
            <a:ext cx="298800" cy="2988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200" dirty="0"/>
              <a:t>K2</a:t>
            </a:r>
            <a:endParaRPr lang="de-DE" sz="1200" baseline="-25000" dirty="0"/>
          </a:p>
        </p:txBody>
      </p:sp>
      <p:sp>
        <p:nvSpPr>
          <p:cNvPr id="79" name="Ellipse 78">
            <a:extLst>
              <a:ext uri="{FF2B5EF4-FFF2-40B4-BE49-F238E27FC236}">
                <a16:creationId xmlns:a16="http://schemas.microsoft.com/office/drawing/2014/main" id="{7CA575F1-F25C-44CE-928A-AFD4BEE07E42}"/>
              </a:ext>
            </a:extLst>
          </p:cNvPr>
          <p:cNvSpPr>
            <a:spLocks noChangeAspect="1"/>
          </p:cNvSpPr>
          <p:nvPr/>
        </p:nvSpPr>
        <p:spPr>
          <a:xfrm rot="10800000">
            <a:off x="3967818" y="11645811"/>
            <a:ext cx="298800" cy="29880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200" dirty="0"/>
              <a:t>D</a:t>
            </a:r>
            <a:endParaRPr lang="de-DE" sz="1200" baseline="-25000" dirty="0"/>
          </a:p>
        </p:txBody>
      </p:sp>
      <p:sp>
        <p:nvSpPr>
          <p:cNvPr id="80" name="Freihandform: Form 79">
            <a:extLst>
              <a:ext uri="{FF2B5EF4-FFF2-40B4-BE49-F238E27FC236}">
                <a16:creationId xmlns:a16="http://schemas.microsoft.com/office/drawing/2014/main" id="{C83F7ABF-FA31-4B1B-8DBA-6F7F12889FFF}"/>
              </a:ext>
            </a:extLst>
          </p:cNvPr>
          <p:cNvSpPr/>
          <p:nvPr/>
        </p:nvSpPr>
        <p:spPr>
          <a:xfrm>
            <a:off x="3701341" y="8434388"/>
            <a:ext cx="1318334" cy="3067050"/>
          </a:xfrm>
          <a:custGeom>
            <a:avLst/>
            <a:gdLst>
              <a:gd name="connsiteX0" fmla="*/ 1318334 w 1318334"/>
              <a:gd name="connsiteY0" fmla="*/ 0 h 3067050"/>
              <a:gd name="connsiteX1" fmla="*/ 1204034 w 1318334"/>
              <a:gd name="connsiteY1" fmla="*/ 381000 h 3067050"/>
              <a:gd name="connsiteX2" fmla="*/ 632534 w 1318334"/>
              <a:gd name="connsiteY2" fmla="*/ 723900 h 3067050"/>
              <a:gd name="connsiteX3" fmla="*/ 32459 w 1318334"/>
              <a:gd name="connsiteY3" fmla="*/ 1319212 h 3067050"/>
              <a:gd name="connsiteX4" fmla="*/ 113422 w 1318334"/>
              <a:gd name="connsiteY4" fmla="*/ 2005012 h 3067050"/>
              <a:gd name="connsiteX5" fmla="*/ 394409 w 1318334"/>
              <a:gd name="connsiteY5" fmla="*/ 2628900 h 3067050"/>
              <a:gd name="connsiteX6" fmla="*/ 432509 w 1318334"/>
              <a:gd name="connsiteY6" fmla="*/ 3067050 h 3067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18334" h="3067050">
                <a:moveTo>
                  <a:pt x="1318334" y="0"/>
                </a:moveTo>
                <a:cubicBezTo>
                  <a:pt x="1318334" y="130175"/>
                  <a:pt x="1318334" y="260350"/>
                  <a:pt x="1204034" y="381000"/>
                </a:cubicBezTo>
                <a:cubicBezTo>
                  <a:pt x="1089734" y="501650"/>
                  <a:pt x="827796" y="567531"/>
                  <a:pt x="632534" y="723900"/>
                </a:cubicBezTo>
                <a:cubicBezTo>
                  <a:pt x="437271" y="880269"/>
                  <a:pt x="118978" y="1105693"/>
                  <a:pt x="32459" y="1319212"/>
                </a:cubicBezTo>
                <a:cubicBezTo>
                  <a:pt x="-54060" y="1532731"/>
                  <a:pt x="53097" y="1786731"/>
                  <a:pt x="113422" y="2005012"/>
                </a:cubicBezTo>
                <a:cubicBezTo>
                  <a:pt x="173747" y="2223293"/>
                  <a:pt x="341228" y="2451894"/>
                  <a:pt x="394409" y="2628900"/>
                </a:cubicBezTo>
                <a:cubicBezTo>
                  <a:pt x="447590" y="2805906"/>
                  <a:pt x="440049" y="2936478"/>
                  <a:pt x="432509" y="3067050"/>
                </a:cubicBezTo>
              </a:path>
            </a:pathLst>
          </a:custGeom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88" name="Gruppieren 87">
            <a:extLst>
              <a:ext uri="{FF2B5EF4-FFF2-40B4-BE49-F238E27FC236}">
                <a16:creationId xmlns:a16="http://schemas.microsoft.com/office/drawing/2014/main" id="{B38AD73C-A446-4BA5-9368-F03C4F0BC061}"/>
              </a:ext>
            </a:extLst>
          </p:cNvPr>
          <p:cNvGrpSpPr/>
          <p:nvPr/>
        </p:nvGrpSpPr>
        <p:grpSpPr>
          <a:xfrm rot="20222421">
            <a:off x="1679554" y="9030913"/>
            <a:ext cx="703539" cy="1081209"/>
            <a:chOff x="775015" y="9107113"/>
            <a:chExt cx="703539" cy="1081209"/>
          </a:xfrm>
        </p:grpSpPr>
        <p:sp>
          <p:nvSpPr>
            <p:cNvPr id="81" name="Ellipse 80">
              <a:extLst>
                <a:ext uri="{FF2B5EF4-FFF2-40B4-BE49-F238E27FC236}">
                  <a16:creationId xmlns:a16="http://schemas.microsoft.com/office/drawing/2014/main" id="{1C1AD401-B505-48BD-B2C0-0B10861CE22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78237" y="9109406"/>
              <a:ext cx="298800" cy="29880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de-DE" sz="1200" dirty="0"/>
                <a:t>Z</a:t>
              </a:r>
              <a:endParaRPr lang="de-DE" sz="1200" baseline="-25000" dirty="0"/>
            </a:p>
          </p:txBody>
        </p:sp>
        <p:sp>
          <p:nvSpPr>
            <p:cNvPr id="82" name="Ellipse 81">
              <a:extLst>
                <a:ext uri="{FF2B5EF4-FFF2-40B4-BE49-F238E27FC236}">
                  <a16:creationId xmlns:a16="http://schemas.microsoft.com/office/drawing/2014/main" id="{23898AF1-62D9-4514-A5D4-E3F9D559000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75015" y="9499464"/>
              <a:ext cx="298800" cy="2988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de-DE" sz="1200" dirty="0"/>
                <a:t>IRF</a:t>
              </a:r>
              <a:endParaRPr lang="de-DE" sz="1200" baseline="-25000" dirty="0"/>
            </a:p>
          </p:txBody>
        </p:sp>
        <p:sp>
          <p:nvSpPr>
            <p:cNvPr id="83" name="Ellipse 82">
              <a:extLst>
                <a:ext uri="{FF2B5EF4-FFF2-40B4-BE49-F238E27FC236}">
                  <a16:creationId xmlns:a16="http://schemas.microsoft.com/office/drawing/2014/main" id="{3548D05E-71F0-4E6E-A0E6-619494B636A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166554" y="9107113"/>
              <a:ext cx="298800" cy="2988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de-DE" sz="1200" dirty="0"/>
                <a:t>S</a:t>
              </a:r>
              <a:endParaRPr lang="de-DE" sz="1200" baseline="-25000" dirty="0"/>
            </a:p>
          </p:txBody>
        </p:sp>
        <p:sp>
          <p:nvSpPr>
            <p:cNvPr id="84" name="Ellipse 83">
              <a:extLst>
                <a:ext uri="{FF2B5EF4-FFF2-40B4-BE49-F238E27FC236}">
                  <a16:creationId xmlns:a16="http://schemas.microsoft.com/office/drawing/2014/main" id="{5BE2A105-D1C1-4D4F-BCA5-A8C2FBA4498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179754" y="9499464"/>
              <a:ext cx="298800" cy="2988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de-DE" sz="1200" dirty="0"/>
                <a:t>RF</a:t>
              </a:r>
              <a:endParaRPr lang="de-DE" sz="1200" baseline="-25000" dirty="0"/>
            </a:p>
          </p:txBody>
        </p:sp>
        <p:sp>
          <p:nvSpPr>
            <p:cNvPr id="85" name="Ellipse 84">
              <a:extLst>
                <a:ext uri="{FF2B5EF4-FFF2-40B4-BE49-F238E27FC236}">
                  <a16:creationId xmlns:a16="http://schemas.microsoft.com/office/drawing/2014/main" id="{DEDEE01B-D54B-4D9F-9DA6-B9C7C81F052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78235" y="9889522"/>
              <a:ext cx="298800" cy="298800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de-DE" sz="1200" dirty="0"/>
                <a:t>K1</a:t>
              </a:r>
              <a:endParaRPr lang="de-DE" sz="1200" baseline="-25000" dirty="0"/>
            </a:p>
          </p:txBody>
        </p:sp>
        <p:sp>
          <p:nvSpPr>
            <p:cNvPr id="86" name="Ellipse 85">
              <a:extLst>
                <a:ext uri="{FF2B5EF4-FFF2-40B4-BE49-F238E27FC236}">
                  <a16:creationId xmlns:a16="http://schemas.microsoft.com/office/drawing/2014/main" id="{63C21CF6-3D1C-4563-9DC6-08A05101945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169774" y="9889522"/>
              <a:ext cx="298800" cy="298800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de-DE" sz="1200" dirty="0"/>
                <a:t>K2</a:t>
              </a:r>
              <a:endParaRPr lang="de-DE" sz="1200" baseline="-25000" dirty="0"/>
            </a:p>
          </p:txBody>
        </p:sp>
      </p:grpSp>
      <p:sp>
        <p:nvSpPr>
          <p:cNvPr id="90" name="Freihandform: Form 89">
            <a:extLst>
              <a:ext uri="{FF2B5EF4-FFF2-40B4-BE49-F238E27FC236}">
                <a16:creationId xmlns:a16="http://schemas.microsoft.com/office/drawing/2014/main" id="{296BC191-1BE2-4910-A5F5-9D0F7C137F42}"/>
              </a:ext>
            </a:extLst>
          </p:cNvPr>
          <p:cNvSpPr/>
          <p:nvPr/>
        </p:nvSpPr>
        <p:spPr>
          <a:xfrm>
            <a:off x="1764938" y="2429603"/>
            <a:ext cx="6858362" cy="8765447"/>
          </a:xfrm>
          <a:custGeom>
            <a:avLst/>
            <a:gdLst>
              <a:gd name="connsiteX0" fmla="*/ 1587862 w 6858362"/>
              <a:gd name="connsiteY0" fmla="*/ 8765447 h 8765447"/>
              <a:gd name="connsiteX1" fmla="*/ 622662 w 6858362"/>
              <a:gd name="connsiteY1" fmla="*/ 7863747 h 8765447"/>
              <a:gd name="connsiteX2" fmla="*/ 279762 w 6858362"/>
              <a:gd name="connsiteY2" fmla="*/ 7114447 h 8765447"/>
              <a:gd name="connsiteX3" fmla="*/ 362 w 6858362"/>
              <a:gd name="connsiteY3" fmla="*/ 5996847 h 8765447"/>
              <a:gd name="connsiteX4" fmla="*/ 228962 w 6858362"/>
              <a:gd name="connsiteY4" fmla="*/ 4853847 h 8765447"/>
              <a:gd name="connsiteX5" fmla="*/ 571862 w 6858362"/>
              <a:gd name="connsiteY5" fmla="*/ 3799747 h 8765447"/>
              <a:gd name="connsiteX6" fmla="*/ 863962 w 6858362"/>
              <a:gd name="connsiteY6" fmla="*/ 2847247 h 8765447"/>
              <a:gd name="connsiteX7" fmla="*/ 876662 w 6858362"/>
              <a:gd name="connsiteY7" fmla="*/ 1577247 h 8765447"/>
              <a:gd name="connsiteX8" fmla="*/ 1117962 w 6858362"/>
              <a:gd name="connsiteY8" fmla="*/ 129447 h 8765447"/>
              <a:gd name="connsiteX9" fmla="*/ 3378562 w 6858362"/>
              <a:gd name="connsiteY9" fmla="*/ 78647 h 8765447"/>
              <a:gd name="connsiteX10" fmla="*/ 5347062 w 6858362"/>
              <a:gd name="connsiteY10" fmla="*/ 205647 h 8765447"/>
              <a:gd name="connsiteX11" fmla="*/ 6020162 w 6858362"/>
              <a:gd name="connsiteY11" fmla="*/ 980347 h 8765447"/>
              <a:gd name="connsiteX12" fmla="*/ 6185262 w 6858362"/>
              <a:gd name="connsiteY12" fmla="*/ 3228247 h 8765447"/>
              <a:gd name="connsiteX13" fmla="*/ 6324962 w 6858362"/>
              <a:gd name="connsiteY13" fmla="*/ 4333147 h 8765447"/>
              <a:gd name="connsiteX14" fmla="*/ 6858362 w 6858362"/>
              <a:gd name="connsiteY14" fmla="*/ 4637947 h 87654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6858362" h="8765447">
                <a:moveTo>
                  <a:pt x="1587862" y="8765447"/>
                </a:moveTo>
                <a:cubicBezTo>
                  <a:pt x="1214270" y="8452180"/>
                  <a:pt x="840679" y="8138914"/>
                  <a:pt x="622662" y="7863747"/>
                </a:cubicBezTo>
                <a:cubicBezTo>
                  <a:pt x="404645" y="7588580"/>
                  <a:pt x="383479" y="7425597"/>
                  <a:pt x="279762" y="7114447"/>
                </a:cubicBezTo>
                <a:cubicBezTo>
                  <a:pt x="176045" y="6803297"/>
                  <a:pt x="8829" y="6373614"/>
                  <a:pt x="362" y="5996847"/>
                </a:cubicBezTo>
                <a:cubicBezTo>
                  <a:pt x="-8105" y="5620080"/>
                  <a:pt x="133712" y="5220030"/>
                  <a:pt x="228962" y="4853847"/>
                </a:cubicBezTo>
                <a:cubicBezTo>
                  <a:pt x="324212" y="4487664"/>
                  <a:pt x="466029" y="4134180"/>
                  <a:pt x="571862" y="3799747"/>
                </a:cubicBezTo>
                <a:cubicBezTo>
                  <a:pt x="677695" y="3465314"/>
                  <a:pt x="813162" y="3217664"/>
                  <a:pt x="863962" y="2847247"/>
                </a:cubicBezTo>
                <a:cubicBezTo>
                  <a:pt x="914762" y="2476830"/>
                  <a:pt x="834329" y="2030214"/>
                  <a:pt x="876662" y="1577247"/>
                </a:cubicBezTo>
                <a:cubicBezTo>
                  <a:pt x="918995" y="1124280"/>
                  <a:pt x="700979" y="379214"/>
                  <a:pt x="1117962" y="129447"/>
                </a:cubicBezTo>
                <a:cubicBezTo>
                  <a:pt x="1534945" y="-120320"/>
                  <a:pt x="2673712" y="65947"/>
                  <a:pt x="3378562" y="78647"/>
                </a:cubicBezTo>
                <a:cubicBezTo>
                  <a:pt x="4083412" y="91347"/>
                  <a:pt x="4906795" y="55364"/>
                  <a:pt x="5347062" y="205647"/>
                </a:cubicBezTo>
                <a:cubicBezTo>
                  <a:pt x="5787329" y="355930"/>
                  <a:pt x="5880462" y="476580"/>
                  <a:pt x="6020162" y="980347"/>
                </a:cubicBezTo>
                <a:cubicBezTo>
                  <a:pt x="6159862" y="1484114"/>
                  <a:pt x="6134462" y="2669447"/>
                  <a:pt x="6185262" y="3228247"/>
                </a:cubicBezTo>
                <a:cubicBezTo>
                  <a:pt x="6236062" y="3787047"/>
                  <a:pt x="6212779" y="4098197"/>
                  <a:pt x="6324962" y="4333147"/>
                </a:cubicBezTo>
                <a:cubicBezTo>
                  <a:pt x="6437145" y="4568097"/>
                  <a:pt x="6647753" y="4603022"/>
                  <a:pt x="6858362" y="4637947"/>
                </a:cubicBezTo>
              </a:path>
            </a:pathLst>
          </a:custGeom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1" name="Freihandform: Form 90">
            <a:extLst>
              <a:ext uri="{FF2B5EF4-FFF2-40B4-BE49-F238E27FC236}">
                <a16:creationId xmlns:a16="http://schemas.microsoft.com/office/drawing/2014/main" id="{5CC99755-7758-493D-956E-AE38787776AA}"/>
              </a:ext>
            </a:extLst>
          </p:cNvPr>
          <p:cNvSpPr/>
          <p:nvPr/>
        </p:nvSpPr>
        <p:spPr>
          <a:xfrm>
            <a:off x="4258059" y="8274050"/>
            <a:ext cx="1952241" cy="3200400"/>
          </a:xfrm>
          <a:custGeom>
            <a:avLst/>
            <a:gdLst>
              <a:gd name="connsiteX0" fmla="*/ 34541 w 1952241"/>
              <a:gd name="connsiteY0" fmla="*/ 3200400 h 3200400"/>
              <a:gd name="connsiteX1" fmla="*/ 21841 w 1952241"/>
              <a:gd name="connsiteY1" fmla="*/ 1524000 h 3200400"/>
              <a:gd name="connsiteX2" fmla="*/ 288541 w 1952241"/>
              <a:gd name="connsiteY2" fmla="*/ 876300 h 3200400"/>
              <a:gd name="connsiteX3" fmla="*/ 1152141 w 1952241"/>
              <a:gd name="connsiteY3" fmla="*/ 495300 h 3200400"/>
              <a:gd name="connsiteX4" fmla="*/ 1952241 w 1952241"/>
              <a:gd name="connsiteY4" fmla="*/ 0 h 3200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52241" h="3200400">
                <a:moveTo>
                  <a:pt x="34541" y="3200400"/>
                </a:moveTo>
                <a:cubicBezTo>
                  <a:pt x="7024" y="2555875"/>
                  <a:pt x="-20492" y="1911350"/>
                  <a:pt x="21841" y="1524000"/>
                </a:cubicBezTo>
                <a:cubicBezTo>
                  <a:pt x="64174" y="1136650"/>
                  <a:pt x="100158" y="1047750"/>
                  <a:pt x="288541" y="876300"/>
                </a:cubicBezTo>
                <a:cubicBezTo>
                  <a:pt x="476924" y="704850"/>
                  <a:pt x="874858" y="641350"/>
                  <a:pt x="1152141" y="495300"/>
                </a:cubicBezTo>
                <a:cubicBezTo>
                  <a:pt x="1429424" y="349250"/>
                  <a:pt x="1690832" y="174625"/>
                  <a:pt x="1952241" y="0"/>
                </a:cubicBezTo>
              </a:path>
            </a:pathLst>
          </a:custGeom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2" name="Ellipse 91">
            <a:extLst>
              <a:ext uri="{FF2B5EF4-FFF2-40B4-BE49-F238E27FC236}">
                <a16:creationId xmlns:a16="http://schemas.microsoft.com/office/drawing/2014/main" id="{084502EA-F9EF-453B-890A-FF1F16E9746C}"/>
              </a:ext>
            </a:extLst>
          </p:cNvPr>
          <p:cNvSpPr>
            <a:spLocks noChangeAspect="1"/>
          </p:cNvSpPr>
          <p:nvPr/>
        </p:nvSpPr>
        <p:spPr>
          <a:xfrm>
            <a:off x="4118953" y="10274238"/>
            <a:ext cx="298800" cy="298800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de-DE" sz="1200" dirty="0"/>
              <a:t>1.</a:t>
            </a:r>
            <a:endParaRPr lang="de-DE" sz="1200" baseline="-25000" dirty="0"/>
          </a:p>
        </p:txBody>
      </p:sp>
      <p:sp>
        <p:nvSpPr>
          <p:cNvPr id="93" name="Ellipse 92">
            <a:extLst>
              <a:ext uri="{FF2B5EF4-FFF2-40B4-BE49-F238E27FC236}">
                <a16:creationId xmlns:a16="http://schemas.microsoft.com/office/drawing/2014/main" id="{A29C4FBC-6E99-4362-A9A5-A1D5ED94B249}"/>
              </a:ext>
            </a:extLst>
          </p:cNvPr>
          <p:cNvSpPr>
            <a:spLocks noChangeAspect="1"/>
          </p:cNvSpPr>
          <p:nvPr/>
        </p:nvSpPr>
        <p:spPr>
          <a:xfrm rot="18930074">
            <a:off x="2645247" y="10564420"/>
            <a:ext cx="298800" cy="2988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de-DE" sz="1200" dirty="0"/>
              <a:t>2.</a:t>
            </a:r>
            <a:endParaRPr lang="de-DE" sz="1200" baseline="-25000" dirty="0"/>
          </a:p>
        </p:txBody>
      </p:sp>
      <p:sp>
        <p:nvSpPr>
          <p:cNvPr id="97" name="Ellipse 96">
            <a:extLst>
              <a:ext uri="{FF2B5EF4-FFF2-40B4-BE49-F238E27FC236}">
                <a16:creationId xmlns:a16="http://schemas.microsoft.com/office/drawing/2014/main" id="{27BB10ED-CF78-40E2-A971-23750E2E9DD8}"/>
              </a:ext>
            </a:extLst>
          </p:cNvPr>
          <p:cNvSpPr>
            <a:spLocks noChangeAspect="1"/>
          </p:cNvSpPr>
          <p:nvPr/>
        </p:nvSpPr>
        <p:spPr>
          <a:xfrm rot="5400000">
            <a:off x="4653405" y="1343142"/>
            <a:ext cx="298800" cy="2988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200" dirty="0"/>
              <a:t>K1</a:t>
            </a:r>
            <a:endParaRPr lang="de-DE" sz="1200" baseline="-25000" dirty="0"/>
          </a:p>
        </p:txBody>
      </p:sp>
      <p:sp>
        <p:nvSpPr>
          <p:cNvPr id="98" name="Ellipse 97">
            <a:extLst>
              <a:ext uri="{FF2B5EF4-FFF2-40B4-BE49-F238E27FC236}">
                <a16:creationId xmlns:a16="http://schemas.microsoft.com/office/drawing/2014/main" id="{AB674EE3-E12F-47C4-B30A-786704121877}"/>
              </a:ext>
            </a:extLst>
          </p:cNvPr>
          <p:cNvSpPr>
            <a:spLocks noChangeAspect="1"/>
          </p:cNvSpPr>
          <p:nvPr/>
        </p:nvSpPr>
        <p:spPr>
          <a:xfrm rot="16200000">
            <a:off x="5380835" y="1349959"/>
            <a:ext cx="298800" cy="2988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200" dirty="0"/>
              <a:t>K2</a:t>
            </a:r>
            <a:endParaRPr lang="de-DE" sz="1200" baseline="-25000" dirty="0"/>
          </a:p>
        </p:txBody>
      </p:sp>
      <p:sp>
        <p:nvSpPr>
          <p:cNvPr id="99" name="Freihandform: Form 98">
            <a:extLst>
              <a:ext uri="{FF2B5EF4-FFF2-40B4-BE49-F238E27FC236}">
                <a16:creationId xmlns:a16="http://schemas.microsoft.com/office/drawing/2014/main" id="{483D4B01-994D-4604-9E12-46EA22B06C1D}"/>
              </a:ext>
            </a:extLst>
          </p:cNvPr>
          <p:cNvSpPr/>
          <p:nvPr/>
        </p:nvSpPr>
        <p:spPr>
          <a:xfrm>
            <a:off x="1051379" y="1511300"/>
            <a:ext cx="4184650" cy="4079875"/>
          </a:xfrm>
          <a:custGeom>
            <a:avLst/>
            <a:gdLst>
              <a:gd name="connsiteX0" fmla="*/ 3860800 w 3860800"/>
              <a:gd name="connsiteY0" fmla="*/ 0 h 3556000"/>
              <a:gd name="connsiteX1" fmla="*/ 3149600 w 3860800"/>
              <a:gd name="connsiteY1" fmla="*/ 333829 h 3556000"/>
              <a:gd name="connsiteX2" fmla="*/ 1574800 w 3860800"/>
              <a:gd name="connsiteY2" fmla="*/ 384629 h 3556000"/>
              <a:gd name="connsiteX3" fmla="*/ 732971 w 3860800"/>
              <a:gd name="connsiteY3" fmla="*/ 1937657 h 3556000"/>
              <a:gd name="connsiteX4" fmla="*/ 319314 w 3860800"/>
              <a:gd name="connsiteY4" fmla="*/ 3280229 h 3556000"/>
              <a:gd name="connsiteX5" fmla="*/ 0 w 3860800"/>
              <a:gd name="connsiteY5" fmla="*/ 3556000 h 3556000"/>
              <a:gd name="connsiteX0" fmla="*/ 4108450 w 4108450"/>
              <a:gd name="connsiteY0" fmla="*/ 0 h 3660775"/>
              <a:gd name="connsiteX1" fmla="*/ 3397250 w 4108450"/>
              <a:gd name="connsiteY1" fmla="*/ 333829 h 3660775"/>
              <a:gd name="connsiteX2" fmla="*/ 1822450 w 4108450"/>
              <a:gd name="connsiteY2" fmla="*/ 384629 h 3660775"/>
              <a:gd name="connsiteX3" fmla="*/ 980621 w 4108450"/>
              <a:gd name="connsiteY3" fmla="*/ 1937657 h 3660775"/>
              <a:gd name="connsiteX4" fmla="*/ 566964 w 4108450"/>
              <a:gd name="connsiteY4" fmla="*/ 3280229 h 3660775"/>
              <a:gd name="connsiteX5" fmla="*/ 0 w 4108450"/>
              <a:gd name="connsiteY5" fmla="*/ 3660775 h 3660775"/>
              <a:gd name="connsiteX0" fmla="*/ 4184650 w 4184650"/>
              <a:gd name="connsiteY0" fmla="*/ 0 h 4079875"/>
              <a:gd name="connsiteX1" fmla="*/ 3397250 w 4184650"/>
              <a:gd name="connsiteY1" fmla="*/ 752929 h 4079875"/>
              <a:gd name="connsiteX2" fmla="*/ 1822450 w 4184650"/>
              <a:gd name="connsiteY2" fmla="*/ 803729 h 4079875"/>
              <a:gd name="connsiteX3" fmla="*/ 980621 w 4184650"/>
              <a:gd name="connsiteY3" fmla="*/ 2356757 h 4079875"/>
              <a:gd name="connsiteX4" fmla="*/ 566964 w 4184650"/>
              <a:gd name="connsiteY4" fmla="*/ 3699329 h 4079875"/>
              <a:gd name="connsiteX5" fmla="*/ 0 w 4184650"/>
              <a:gd name="connsiteY5" fmla="*/ 4079875 h 4079875"/>
              <a:gd name="connsiteX0" fmla="*/ 4184650 w 4184650"/>
              <a:gd name="connsiteY0" fmla="*/ 0 h 4079875"/>
              <a:gd name="connsiteX1" fmla="*/ 3397250 w 4184650"/>
              <a:gd name="connsiteY1" fmla="*/ 752929 h 4079875"/>
              <a:gd name="connsiteX2" fmla="*/ 1822450 w 4184650"/>
              <a:gd name="connsiteY2" fmla="*/ 803729 h 4079875"/>
              <a:gd name="connsiteX3" fmla="*/ 980621 w 4184650"/>
              <a:gd name="connsiteY3" fmla="*/ 2356757 h 4079875"/>
              <a:gd name="connsiteX4" fmla="*/ 566964 w 4184650"/>
              <a:gd name="connsiteY4" fmla="*/ 3699329 h 4079875"/>
              <a:gd name="connsiteX5" fmla="*/ 0 w 4184650"/>
              <a:gd name="connsiteY5" fmla="*/ 4079875 h 4079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184650" h="4079875">
                <a:moveTo>
                  <a:pt x="4184650" y="0"/>
                </a:moveTo>
                <a:cubicBezTo>
                  <a:pt x="4010025" y="468237"/>
                  <a:pt x="3790950" y="618974"/>
                  <a:pt x="3397250" y="752929"/>
                </a:cubicBezTo>
                <a:cubicBezTo>
                  <a:pt x="3003550" y="886884"/>
                  <a:pt x="2225221" y="536424"/>
                  <a:pt x="1822450" y="803729"/>
                </a:cubicBezTo>
                <a:cubicBezTo>
                  <a:pt x="1419679" y="1071034"/>
                  <a:pt x="1189869" y="1874157"/>
                  <a:pt x="980621" y="2356757"/>
                </a:cubicBezTo>
                <a:cubicBezTo>
                  <a:pt x="771373" y="2839357"/>
                  <a:pt x="730401" y="3412143"/>
                  <a:pt x="566964" y="3699329"/>
                </a:cubicBezTo>
                <a:cubicBezTo>
                  <a:pt x="403527" y="3986515"/>
                  <a:pt x="98576" y="4076851"/>
                  <a:pt x="0" y="4079875"/>
                </a:cubicBezTo>
              </a:path>
            </a:pathLst>
          </a:custGeom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6" name="Ellipse 95">
            <a:extLst>
              <a:ext uri="{FF2B5EF4-FFF2-40B4-BE49-F238E27FC236}">
                <a16:creationId xmlns:a16="http://schemas.microsoft.com/office/drawing/2014/main" id="{0F2FA2B9-8B74-4459-A124-9401F46189BB}"/>
              </a:ext>
            </a:extLst>
          </p:cNvPr>
          <p:cNvSpPr>
            <a:spLocks noChangeAspect="1"/>
          </p:cNvSpPr>
          <p:nvPr/>
        </p:nvSpPr>
        <p:spPr>
          <a:xfrm>
            <a:off x="5017120" y="1609964"/>
            <a:ext cx="298800" cy="29880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200" dirty="0"/>
              <a:t>D</a:t>
            </a:r>
            <a:endParaRPr lang="de-DE" sz="1200" baseline="-25000" dirty="0"/>
          </a:p>
        </p:txBody>
      </p:sp>
    </p:spTree>
    <p:extLst>
      <p:ext uri="{BB962C8B-B14F-4D97-AF65-F5344CB8AC3E}">
        <p14:creationId xmlns:p14="http://schemas.microsoft.com/office/powerpoint/2010/main" val="7007526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ihandform: Form 11">
            <a:extLst>
              <a:ext uri="{FF2B5EF4-FFF2-40B4-BE49-F238E27FC236}">
                <a16:creationId xmlns:a16="http://schemas.microsoft.com/office/drawing/2014/main" id="{8D04EA83-330E-4A80-8AB8-31F7AC927DD7}"/>
              </a:ext>
            </a:extLst>
          </p:cNvPr>
          <p:cNvSpPr/>
          <p:nvPr/>
        </p:nvSpPr>
        <p:spPr>
          <a:xfrm>
            <a:off x="2997200" y="8172450"/>
            <a:ext cx="5400580" cy="2944080"/>
          </a:xfrm>
          <a:custGeom>
            <a:avLst/>
            <a:gdLst>
              <a:gd name="connsiteX0" fmla="*/ 5397500 w 5400580"/>
              <a:gd name="connsiteY0" fmla="*/ 0 h 2944080"/>
              <a:gd name="connsiteX1" fmla="*/ 5308600 w 5400580"/>
              <a:gd name="connsiteY1" fmla="*/ 914400 h 2944080"/>
              <a:gd name="connsiteX2" fmla="*/ 4787900 w 5400580"/>
              <a:gd name="connsiteY2" fmla="*/ 1917700 h 2944080"/>
              <a:gd name="connsiteX3" fmla="*/ 3708400 w 5400580"/>
              <a:gd name="connsiteY3" fmla="*/ 2755900 h 2944080"/>
              <a:gd name="connsiteX4" fmla="*/ 2540000 w 5400580"/>
              <a:gd name="connsiteY4" fmla="*/ 2921000 h 2944080"/>
              <a:gd name="connsiteX5" fmla="*/ 1422400 w 5400580"/>
              <a:gd name="connsiteY5" fmla="*/ 2921000 h 2944080"/>
              <a:gd name="connsiteX6" fmla="*/ 406400 w 5400580"/>
              <a:gd name="connsiteY6" fmla="*/ 2717800 h 2944080"/>
              <a:gd name="connsiteX7" fmla="*/ 0 w 5400580"/>
              <a:gd name="connsiteY7" fmla="*/ 2032000 h 2944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00580" h="2944080">
                <a:moveTo>
                  <a:pt x="5397500" y="0"/>
                </a:moveTo>
                <a:cubicBezTo>
                  <a:pt x="5403850" y="297391"/>
                  <a:pt x="5410200" y="594783"/>
                  <a:pt x="5308600" y="914400"/>
                </a:cubicBezTo>
                <a:cubicBezTo>
                  <a:pt x="5207000" y="1234017"/>
                  <a:pt x="5054600" y="1610783"/>
                  <a:pt x="4787900" y="1917700"/>
                </a:cubicBezTo>
                <a:cubicBezTo>
                  <a:pt x="4521200" y="2224617"/>
                  <a:pt x="4083050" y="2588683"/>
                  <a:pt x="3708400" y="2755900"/>
                </a:cubicBezTo>
                <a:cubicBezTo>
                  <a:pt x="3333750" y="2923117"/>
                  <a:pt x="2921000" y="2893483"/>
                  <a:pt x="2540000" y="2921000"/>
                </a:cubicBezTo>
                <a:cubicBezTo>
                  <a:pt x="2159000" y="2948517"/>
                  <a:pt x="1778000" y="2954867"/>
                  <a:pt x="1422400" y="2921000"/>
                </a:cubicBezTo>
                <a:cubicBezTo>
                  <a:pt x="1066800" y="2887133"/>
                  <a:pt x="643467" y="2865967"/>
                  <a:pt x="406400" y="2717800"/>
                </a:cubicBezTo>
                <a:cubicBezTo>
                  <a:pt x="169333" y="2569633"/>
                  <a:pt x="84666" y="2300816"/>
                  <a:pt x="0" y="2032000"/>
                </a:cubicBezTo>
              </a:path>
            </a:pathLst>
          </a:custGeom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21" name="Gruppieren 20">
            <a:extLst>
              <a:ext uri="{FF2B5EF4-FFF2-40B4-BE49-F238E27FC236}">
                <a16:creationId xmlns:a16="http://schemas.microsoft.com/office/drawing/2014/main" id="{79851084-D361-4913-9E93-2CB952868E81}"/>
              </a:ext>
            </a:extLst>
          </p:cNvPr>
          <p:cNvGrpSpPr/>
          <p:nvPr/>
        </p:nvGrpSpPr>
        <p:grpSpPr>
          <a:xfrm>
            <a:off x="8258887" y="5582281"/>
            <a:ext cx="954287" cy="890957"/>
            <a:chOff x="8258887" y="5582281"/>
            <a:chExt cx="954287" cy="890957"/>
          </a:xfrm>
        </p:grpSpPr>
        <p:sp>
          <p:nvSpPr>
            <p:cNvPr id="2" name="Rechteck 1">
              <a:extLst>
                <a:ext uri="{FF2B5EF4-FFF2-40B4-BE49-F238E27FC236}">
                  <a16:creationId xmlns:a16="http://schemas.microsoft.com/office/drawing/2014/main" id="{CF5519CF-4E40-48CF-8BC8-7AA20F579D0F}"/>
                </a:ext>
              </a:extLst>
            </p:cNvPr>
            <p:cNvSpPr/>
            <p:nvPr/>
          </p:nvSpPr>
          <p:spPr>
            <a:xfrm>
              <a:off x="8258888" y="5582281"/>
              <a:ext cx="317897" cy="28337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6" name="Rechteck 15">
              <a:extLst>
                <a:ext uri="{FF2B5EF4-FFF2-40B4-BE49-F238E27FC236}">
                  <a16:creationId xmlns:a16="http://schemas.microsoft.com/office/drawing/2014/main" id="{F91D4CAC-5D41-4E67-81B0-B7351177ED95}"/>
                </a:ext>
              </a:extLst>
            </p:cNvPr>
            <p:cNvSpPr/>
            <p:nvPr/>
          </p:nvSpPr>
          <p:spPr>
            <a:xfrm>
              <a:off x="8258888" y="5882500"/>
              <a:ext cx="317897" cy="28337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7" name="Rechteck 16">
              <a:extLst>
                <a:ext uri="{FF2B5EF4-FFF2-40B4-BE49-F238E27FC236}">
                  <a16:creationId xmlns:a16="http://schemas.microsoft.com/office/drawing/2014/main" id="{D4EF70F6-E9D9-4D83-8ADD-4D358218084C}"/>
                </a:ext>
              </a:extLst>
            </p:cNvPr>
            <p:cNvSpPr/>
            <p:nvPr/>
          </p:nvSpPr>
          <p:spPr>
            <a:xfrm>
              <a:off x="8258887" y="6184319"/>
              <a:ext cx="317897" cy="28337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8" name="Rechteck 17">
              <a:extLst>
                <a:ext uri="{FF2B5EF4-FFF2-40B4-BE49-F238E27FC236}">
                  <a16:creationId xmlns:a16="http://schemas.microsoft.com/office/drawing/2014/main" id="{0F201F96-43CA-4E74-9CE4-8D96D2C9C021}"/>
                </a:ext>
              </a:extLst>
            </p:cNvPr>
            <p:cNvSpPr/>
            <p:nvPr/>
          </p:nvSpPr>
          <p:spPr>
            <a:xfrm>
              <a:off x="8895277" y="5587828"/>
              <a:ext cx="317897" cy="28337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9" name="Rechteck 18">
              <a:extLst>
                <a:ext uri="{FF2B5EF4-FFF2-40B4-BE49-F238E27FC236}">
                  <a16:creationId xmlns:a16="http://schemas.microsoft.com/office/drawing/2014/main" id="{773B69F2-E9AD-4CE8-801F-7B0CE68B6AC4}"/>
                </a:ext>
              </a:extLst>
            </p:cNvPr>
            <p:cNvSpPr/>
            <p:nvPr/>
          </p:nvSpPr>
          <p:spPr>
            <a:xfrm>
              <a:off x="8895277" y="5888047"/>
              <a:ext cx="317897" cy="28337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0" name="Rechteck 19">
              <a:extLst>
                <a:ext uri="{FF2B5EF4-FFF2-40B4-BE49-F238E27FC236}">
                  <a16:creationId xmlns:a16="http://schemas.microsoft.com/office/drawing/2014/main" id="{409A7E3A-EA6B-44E7-94EE-BED83DFE44F6}"/>
                </a:ext>
              </a:extLst>
            </p:cNvPr>
            <p:cNvSpPr/>
            <p:nvPr/>
          </p:nvSpPr>
          <p:spPr>
            <a:xfrm>
              <a:off x="8895276" y="6189866"/>
              <a:ext cx="317897" cy="28337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5" name="Textfeld 4">
            <a:extLst>
              <a:ext uri="{FF2B5EF4-FFF2-40B4-BE49-F238E27FC236}">
                <a16:creationId xmlns:a16="http://schemas.microsoft.com/office/drawing/2014/main" id="{145C51F4-038D-46F8-B5BC-C52999E73148}"/>
              </a:ext>
            </a:extLst>
          </p:cNvPr>
          <p:cNvSpPr txBox="1"/>
          <p:nvPr/>
        </p:nvSpPr>
        <p:spPr>
          <a:xfrm>
            <a:off x="131805" y="304800"/>
            <a:ext cx="2257168" cy="5078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dirty="0"/>
              <a:t>Gabenbereit.</a:t>
            </a:r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5EA1ADAE-CFC0-4C5A-BD54-853F93978BA4}"/>
              </a:ext>
            </a:extLst>
          </p:cNvPr>
          <p:cNvGrpSpPr/>
          <p:nvPr/>
        </p:nvGrpSpPr>
        <p:grpSpPr>
          <a:xfrm>
            <a:off x="1077037" y="5629906"/>
            <a:ext cx="954287" cy="890957"/>
            <a:chOff x="8258887" y="5582281"/>
            <a:chExt cx="954287" cy="890957"/>
          </a:xfrm>
        </p:grpSpPr>
        <p:sp>
          <p:nvSpPr>
            <p:cNvPr id="23" name="Rechteck 22">
              <a:extLst>
                <a:ext uri="{FF2B5EF4-FFF2-40B4-BE49-F238E27FC236}">
                  <a16:creationId xmlns:a16="http://schemas.microsoft.com/office/drawing/2014/main" id="{747EDA75-F33E-4C65-B895-54FC064B45CF}"/>
                </a:ext>
              </a:extLst>
            </p:cNvPr>
            <p:cNvSpPr/>
            <p:nvPr/>
          </p:nvSpPr>
          <p:spPr>
            <a:xfrm>
              <a:off x="8258888" y="5582281"/>
              <a:ext cx="317897" cy="28337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4" name="Rechteck 23">
              <a:extLst>
                <a:ext uri="{FF2B5EF4-FFF2-40B4-BE49-F238E27FC236}">
                  <a16:creationId xmlns:a16="http://schemas.microsoft.com/office/drawing/2014/main" id="{BEDF3ABB-C5F9-415F-A7F0-EED9324D0060}"/>
                </a:ext>
              </a:extLst>
            </p:cNvPr>
            <p:cNvSpPr/>
            <p:nvPr/>
          </p:nvSpPr>
          <p:spPr>
            <a:xfrm>
              <a:off x="8258888" y="5882500"/>
              <a:ext cx="317897" cy="28337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5" name="Rechteck 24">
              <a:extLst>
                <a:ext uri="{FF2B5EF4-FFF2-40B4-BE49-F238E27FC236}">
                  <a16:creationId xmlns:a16="http://schemas.microsoft.com/office/drawing/2014/main" id="{077FD593-148B-4AFC-BA85-C807E9A00CAE}"/>
                </a:ext>
              </a:extLst>
            </p:cNvPr>
            <p:cNvSpPr/>
            <p:nvPr/>
          </p:nvSpPr>
          <p:spPr>
            <a:xfrm>
              <a:off x="8258887" y="6184319"/>
              <a:ext cx="317897" cy="28337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6" name="Rechteck 25">
              <a:extLst>
                <a:ext uri="{FF2B5EF4-FFF2-40B4-BE49-F238E27FC236}">
                  <a16:creationId xmlns:a16="http://schemas.microsoft.com/office/drawing/2014/main" id="{F12C42F3-E9FC-4324-8AE0-84421BE5404A}"/>
                </a:ext>
              </a:extLst>
            </p:cNvPr>
            <p:cNvSpPr/>
            <p:nvPr/>
          </p:nvSpPr>
          <p:spPr>
            <a:xfrm>
              <a:off x="8895277" y="5587828"/>
              <a:ext cx="317897" cy="28337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7" name="Rechteck 26">
              <a:extLst>
                <a:ext uri="{FF2B5EF4-FFF2-40B4-BE49-F238E27FC236}">
                  <a16:creationId xmlns:a16="http://schemas.microsoft.com/office/drawing/2014/main" id="{E647C492-2DA9-4A92-94E8-C94A6D6D4E3F}"/>
                </a:ext>
              </a:extLst>
            </p:cNvPr>
            <p:cNvSpPr/>
            <p:nvPr/>
          </p:nvSpPr>
          <p:spPr>
            <a:xfrm>
              <a:off x="8895277" y="5888047"/>
              <a:ext cx="317897" cy="28337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8" name="Rechteck 27">
              <a:extLst>
                <a:ext uri="{FF2B5EF4-FFF2-40B4-BE49-F238E27FC236}">
                  <a16:creationId xmlns:a16="http://schemas.microsoft.com/office/drawing/2014/main" id="{6EC57B85-141C-4EB9-88F1-74CB64394219}"/>
                </a:ext>
              </a:extLst>
            </p:cNvPr>
            <p:cNvSpPr/>
            <p:nvPr/>
          </p:nvSpPr>
          <p:spPr>
            <a:xfrm>
              <a:off x="8895276" y="6189866"/>
              <a:ext cx="317897" cy="28337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29" name="Ellipse 28">
            <a:extLst>
              <a:ext uri="{FF2B5EF4-FFF2-40B4-BE49-F238E27FC236}">
                <a16:creationId xmlns:a16="http://schemas.microsoft.com/office/drawing/2014/main" id="{E517CE48-74CF-4B4A-A286-3FE28592DC06}"/>
              </a:ext>
            </a:extLst>
          </p:cNvPr>
          <p:cNvSpPr>
            <a:spLocks noChangeAspect="1"/>
          </p:cNvSpPr>
          <p:nvPr/>
        </p:nvSpPr>
        <p:spPr>
          <a:xfrm rot="10800000">
            <a:off x="4897357" y="5356683"/>
            <a:ext cx="298800" cy="2988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200" dirty="0"/>
              <a:t>B</a:t>
            </a:r>
            <a:endParaRPr lang="de-DE" sz="1200" baseline="-25000" dirty="0"/>
          </a:p>
        </p:txBody>
      </p:sp>
      <p:sp>
        <p:nvSpPr>
          <p:cNvPr id="45" name="Ellipse 44">
            <a:extLst>
              <a:ext uri="{FF2B5EF4-FFF2-40B4-BE49-F238E27FC236}">
                <a16:creationId xmlns:a16="http://schemas.microsoft.com/office/drawing/2014/main" id="{E4B1B9C7-2238-4900-A3EA-4F8EDA14BFB9}"/>
              </a:ext>
            </a:extLst>
          </p:cNvPr>
          <p:cNvSpPr>
            <a:spLocks noChangeAspect="1"/>
          </p:cNvSpPr>
          <p:nvPr/>
        </p:nvSpPr>
        <p:spPr>
          <a:xfrm rot="10800000">
            <a:off x="1580953" y="6942565"/>
            <a:ext cx="298800" cy="29880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200" dirty="0"/>
              <a:t>D</a:t>
            </a:r>
            <a:endParaRPr lang="de-DE" sz="1200" baseline="-25000" dirty="0"/>
          </a:p>
        </p:txBody>
      </p:sp>
      <p:sp>
        <p:nvSpPr>
          <p:cNvPr id="81" name="Ellipse 80">
            <a:extLst>
              <a:ext uri="{FF2B5EF4-FFF2-40B4-BE49-F238E27FC236}">
                <a16:creationId xmlns:a16="http://schemas.microsoft.com/office/drawing/2014/main" id="{1C1AD401-B505-48BD-B2C0-0B10861CE221}"/>
              </a:ext>
            </a:extLst>
          </p:cNvPr>
          <p:cNvSpPr>
            <a:spLocks noChangeAspect="1"/>
          </p:cNvSpPr>
          <p:nvPr/>
        </p:nvSpPr>
        <p:spPr>
          <a:xfrm rot="10800000">
            <a:off x="1580777" y="8407634"/>
            <a:ext cx="298800" cy="2988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200" dirty="0"/>
              <a:t>Z</a:t>
            </a:r>
            <a:endParaRPr lang="de-DE" sz="1200" baseline="-25000" dirty="0"/>
          </a:p>
        </p:txBody>
      </p:sp>
      <p:grpSp>
        <p:nvGrpSpPr>
          <p:cNvPr id="3" name="Gruppieren 2">
            <a:extLst>
              <a:ext uri="{FF2B5EF4-FFF2-40B4-BE49-F238E27FC236}">
                <a16:creationId xmlns:a16="http://schemas.microsoft.com/office/drawing/2014/main" id="{BE419857-EAA4-44BE-9A66-60ACD7B14017}"/>
              </a:ext>
            </a:extLst>
          </p:cNvPr>
          <p:cNvGrpSpPr/>
          <p:nvPr/>
        </p:nvGrpSpPr>
        <p:grpSpPr>
          <a:xfrm>
            <a:off x="4451669" y="10935913"/>
            <a:ext cx="1051902" cy="303577"/>
            <a:chOff x="4451669" y="10935913"/>
            <a:chExt cx="1051902" cy="303577"/>
          </a:xfrm>
        </p:grpSpPr>
        <p:sp>
          <p:nvSpPr>
            <p:cNvPr id="82" name="Ellipse 81">
              <a:extLst>
                <a:ext uri="{FF2B5EF4-FFF2-40B4-BE49-F238E27FC236}">
                  <a16:creationId xmlns:a16="http://schemas.microsoft.com/office/drawing/2014/main" id="{23898AF1-62D9-4514-A5D4-E3F9D559000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451669" y="10940690"/>
              <a:ext cx="296302" cy="2988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de-DE" sz="1200" dirty="0"/>
                <a:t>IRF</a:t>
              </a:r>
              <a:endParaRPr lang="de-DE" sz="1200" baseline="-25000" dirty="0"/>
            </a:p>
          </p:txBody>
        </p:sp>
        <p:sp>
          <p:nvSpPr>
            <p:cNvPr id="83" name="Ellipse 82">
              <a:extLst>
                <a:ext uri="{FF2B5EF4-FFF2-40B4-BE49-F238E27FC236}">
                  <a16:creationId xmlns:a16="http://schemas.microsoft.com/office/drawing/2014/main" id="{3548D05E-71F0-4E6E-A0E6-619494B636A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829469" y="10935913"/>
              <a:ext cx="296302" cy="2988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de-DE" sz="1200" dirty="0"/>
                <a:t>S</a:t>
              </a:r>
              <a:endParaRPr lang="de-DE" sz="1200" baseline="-25000" dirty="0"/>
            </a:p>
          </p:txBody>
        </p:sp>
        <p:sp>
          <p:nvSpPr>
            <p:cNvPr id="84" name="Ellipse 83">
              <a:extLst>
                <a:ext uri="{FF2B5EF4-FFF2-40B4-BE49-F238E27FC236}">
                  <a16:creationId xmlns:a16="http://schemas.microsoft.com/office/drawing/2014/main" id="{5BE2A105-D1C1-4D4F-BCA5-A8C2FBA4498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207269" y="10935913"/>
              <a:ext cx="296302" cy="2988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de-DE" sz="1200" dirty="0"/>
                <a:t>RF</a:t>
              </a:r>
              <a:endParaRPr lang="de-DE" sz="1200" baseline="-25000" dirty="0"/>
            </a:p>
          </p:txBody>
        </p:sp>
      </p:grpSp>
      <p:sp>
        <p:nvSpPr>
          <p:cNvPr id="85" name="Ellipse 84">
            <a:extLst>
              <a:ext uri="{FF2B5EF4-FFF2-40B4-BE49-F238E27FC236}">
                <a16:creationId xmlns:a16="http://schemas.microsoft.com/office/drawing/2014/main" id="{DEDEE01B-D54B-4D9F-9DA6-B9C7C81F052F}"/>
              </a:ext>
            </a:extLst>
          </p:cNvPr>
          <p:cNvSpPr>
            <a:spLocks noChangeAspect="1"/>
          </p:cNvSpPr>
          <p:nvPr/>
        </p:nvSpPr>
        <p:spPr>
          <a:xfrm rot="10800000">
            <a:off x="1392057" y="8016778"/>
            <a:ext cx="298800" cy="2988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200" dirty="0"/>
              <a:t>G2</a:t>
            </a:r>
            <a:endParaRPr lang="de-DE" sz="1200" baseline="-25000" dirty="0"/>
          </a:p>
        </p:txBody>
      </p:sp>
      <p:sp>
        <p:nvSpPr>
          <p:cNvPr id="86" name="Ellipse 85">
            <a:extLst>
              <a:ext uri="{FF2B5EF4-FFF2-40B4-BE49-F238E27FC236}">
                <a16:creationId xmlns:a16="http://schemas.microsoft.com/office/drawing/2014/main" id="{63C21CF6-3D1C-4563-9DC6-08A051019459}"/>
              </a:ext>
            </a:extLst>
          </p:cNvPr>
          <p:cNvSpPr>
            <a:spLocks noChangeAspect="1"/>
          </p:cNvSpPr>
          <p:nvPr/>
        </p:nvSpPr>
        <p:spPr>
          <a:xfrm rot="10800000">
            <a:off x="1794686" y="8016778"/>
            <a:ext cx="298800" cy="2988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200" dirty="0"/>
              <a:t>G1</a:t>
            </a:r>
            <a:endParaRPr lang="de-DE" sz="1200" baseline="-25000" dirty="0"/>
          </a:p>
        </p:txBody>
      </p:sp>
      <p:sp>
        <p:nvSpPr>
          <p:cNvPr id="46" name="Ellipse 45">
            <a:extLst>
              <a:ext uri="{FF2B5EF4-FFF2-40B4-BE49-F238E27FC236}">
                <a16:creationId xmlns:a16="http://schemas.microsoft.com/office/drawing/2014/main" id="{DECFC641-3A06-4177-84CF-11D581D960C7}"/>
              </a:ext>
            </a:extLst>
          </p:cNvPr>
          <p:cNvSpPr>
            <a:spLocks noChangeAspect="1"/>
          </p:cNvSpPr>
          <p:nvPr/>
        </p:nvSpPr>
        <p:spPr>
          <a:xfrm rot="10800000">
            <a:off x="1394934" y="7670197"/>
            <a:ext cx="298800" cy="2988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200" dirty="0"/>
              <a:t>G4</a:t>
            </a:r>
            <a:endParaRPr lang="de-DE" sz="1200" baseline="-25000" dirty="0"/>
          </a:p>
        </p:txBody>
      </p:sp>
      <p:sp>
        <p:nvSpPr>
          <p:cNvPr id="47" name="Ellipse 46">
            <a:extLst>
              <a:ext uri="{FF2B5EF4-FFF2-40B4-BE49-F238E27FC236}">
                <a16:creationId xmlns:a16="http://schemas.microsoft.com/office/drawing/2014/main" id="{7DC0AC72-8A99-4AD8-A4DC-88B5A20881F8}"/>
              </a:ext>
            </a:extLst>
          </p:cNvPr>
          <p:cNvSpPr>
            <a:spLocks noChangeAspect="1"/>
          </p:cNvSpPr>
          <p:nvPr/>
        </p:nvSpPr>
        <p:spPr>
          <a:xfrm rot="10800000">
            <a:off x="1786473" y="7670197"/>
            <a:ext cx="298800" cy="2988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200" dirty="0"/>
              <a:t>G3</a:t>
            </a:r>
            <a:endParaRPr lang="de-DE" sz="1200" baseline="-25000" dirty="0"/>
          </a:p>
        </p:txBody>
      </p:sp>
      <p:sp>
        <p:nvSpPr>
          <p:cNvPr id="48" name="Ellipse 47">
            <a:extLst>
              <a:ext uri="{FF2B5EF4-FFF2-40B4-BE49-F238E27FC236}">
                <a16:creationId xmlns:a16="http://schemas.microsoft.com/office/drawing/2014/main" id="{105E3DD6-3769-4FC6-80F7-ADCC140D038E}"/>
              </a:ext>
            </a:extLst>
          </p:cNvPr>
          <p:cNvSpPr>
            <a:spLocks noChangeAspect="1"/>
          </p:cNvSpPr>
          <p:nvPr/>
        </p:nvSpPr>
        <p:spPr>
          <a:xfrm rot="10800000">
            <a:off x="1394934" y="7327122"/>
            <a:ext cx="298800" cy="2988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200" dirty="0"/>
              <a:t>G6</a:t>
            </a:r>
            <a:endParaRPr lang="de-DE" sz="1200" baseline="-25000" dirty="0"/>
          </a:p>
        </p:txBody>
      </p:sp>
      <p:sp>
        <p:nvSpPr>
          <p:cNvPr id="54" name="Ellipse 53">
            <a:extLst>
              <a:ext uri="{FF2B5EF4-FFF2-40B4-BE49-F238E27FC236}">
                <a16:creationId xmlns:a16="http://schemas.microsoft.com/office/drawing/2014/main" id="{0B6FC569-C660-480B-A853-82A7E94A1861}"/>
              </a:ext>
            </a:extLst>
          </p:cNvPr>
          <p:cNvSpPr>
            <a:spLocks noChangeAspect="1"/>
          </p:cNvSpPr>
          <p:nvPr/>
        </p:nvSpPr>
        <p:spPr>
          <a:xfrm rot="10800000">
            <a:off x="1786473" y="7327122"/>
            <a:ext cx="298800" cy="2988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200" dirty="0"/>
              <a:t>G5</a:t>
            </a:r>
            <a:endParaRPr lang="de-DE" sz="1200" baseline="-25000" dirty="0"/>
          </a:p>
        </p:txBody>
      </p:sp>
      <p:sp>
        <p:nvSpPr>
          <p:cNvPr id="4" name="Freihandform: Form 3">
            <a:extLst>
              <a:ext uri="{FF2B5EF4-FFF2-40B4-BE49-F238E27FC236}">
                <a16:creationId xmlns:a16="http://schemas.microsoft.com/office/drawing/2014/main" id="{2B61B880-601B-42AF-A7F2-D5A3F11B183C}"/>
              </a:ext>
            </a:extLst>
          </p:cNvPr>
          <p:cNvSpPr/>
          <p:nvPr/>
        </p:nvSpPr>
        <p:spPr>
          <a:xfrm>
            <a:off x="1690857" y="8831580"/>
            <a:ext cx="2542053" cy="1185030"/>
          </a:xfrm>
          <a:custGeom>
            <a:avLst/>
            <a:gdLst>
              <a:gd name="connsiteX0" fmla="*/ 27453 w 2542053"/>
              <a:gd name="connsiteY0" fmla="*/ 0 h 1185030"/>
              <a:gd name="connsiteX1" fmla="*/ 65553 w 2542053"/>
              <a:gd name="connsiteY1" fmla="*/ 624840 h 1185030"/>
              <a:gd name="connsiteX2" fmla="*/ 598953 w 2542053"/>
              <a:gd name="connsiteY2" fmla="*/ 1158240 h 1185030"/>
              <a:gd name="connsiteX3" fmla="*/ 1299993 w 2542053"/>
              <a:gd name="connsiteY3" fmla="*/ 1051560 h 1185030"/>
              <a:gd name="connsiteX4" fmla="*/ 1978173 w 2542053"/>
              <a:gd name="connsiteY4" fmla="*/ 586740 h 1185030"/>
              <a:gd name="connsiteX5" fmla="*/ 2542053 w 2542053"/>
              <a:gd name="connsiteY5" fmla="*/ 236220 h 1185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542053" h="1185030">
                <a:moveTo>
                  <a:pt x="27453" y="0"/>
                </a:moveTo>
                <a:cubicBezTo>
                  <a:pt x="-1122" y="215900"/>
                  <a:pt x="-29697" y="431800"/>
                  <a:pt x="65553" y="624840"/>
                </a:cubicBezTo>
                <a:cubicBezTo>
                  <a:pt x="160803" y="817880"/>
                  <a:pt x="393213" y="1087120"/>
                  <a:pt x="598953" y="1158240"/>
                </a:cubicBezTo>
                <a:cubicBezTo>
                  <a:pt x="804693" y="1229360"/>
                  <a:pt x="1070123" y="1146810"/>
                  <a:pt x="1299993" y="1051560"/>
                </a:cubicBezTo>
                <a:cubicBezTo>
                  <a:pt x="1529863" y="956310"/>
                  <a:pt x="1771163" y="722630"/>
                  <a:pt x="1978173" y="586740"/>
                </a:cubicBezTo>
                <a:cubicBezTo>
                  <a:pt x="2185183" y="450850"/>
                  <a:pt x="2363618" y="343535"/>
                  <a:pt x="2542053" y="236220"/>
                </a:cubicBezTo>
              </a:path>
            </a:pathLst>
          </a:custGeom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Freihandform: Form 5">
            <a:extLst>
              <a:ext uri="{FF2B5EF4-FFF2-40B4-BE49-F238E27FC236}">
                <a16:creationId xmlns:a16="http://schemas.microsoft.com/office/drawing/2014/main" id="{CD3470DA-5689-4E9E-9215-46A126F62869}"/>
              </a:ext>
            </a:extLst>
          </p:cNvPr>
          <p:cNvSpPr/>
          <p:nvPr/>
        </p:nvSpPr>
        <p:spPr>
          <a:xfrm>
            <a:off x="2663190" y="7193280"/>
            <a:ext cx="1813560" cy="1668780"/>
          </a:xfrm>
          <a:custGeom>
            <a:avLst/>
            <a:gdLst>
              <a:gd name="connsiteX0" fmla="*/ 1813560 w 1813560"/>
              <a:gd name="connsiteY0" fmla="*/ 1668780 h 1668780"/>
              <a:gd name="connsiteX1" fmla="*/ 1501140 w 1813560"/>
              <a:gd name="connsiteY1" fmla="*/ 937260 h 1668780"/>
              <a:gd name="connsiteX2" fmla="*/ 1089660 w 1813560"/>
              <a:gd name="connsiteY2" fmla="*/ 320040 h 1668780"/>
              <a:gd name="connsiteX3" fmla="*/ 449580 w 1813560"/>
              <a:gd name="connsiteY3" fmla="*/ 53340 h 1668780"/>
              <a:gd name="connsiteX4" fmla="*/ 0 w 1813560"/>
              <a:gd name="connsiteY4" fmla="*/ 0 h 16687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13560" h="1668780">
                <a:moveTo>
                  <a:pt x="1813560" y="1668780"/>
                </a:moveTo>
                <a:cubicBezTo>
                  <a:pt x="1717675" y="1415415"/>
                  <a:pt x="1621790" y="1162050"/>
                  <a:pt x="1501140" y="937260"/>
                </a:cubicBezTo>
                <a:cubicBezTo>
                  <a:pt x="1380490" y="712470"/>
                  <a:pt x="1264920" y="467360"/>
                  <a:pt x="1089660" y="320040"/>
                </a:cubicBezTo>
                <a:cubicBezTo>
                  <a:pt x="914400" y="172720"/>
                  <a:pt x="631190" y="106680"/>
                  <a:pt x="449580" y="53340"/>
                </a:cubicBezTo>
                <a:cubicBezTo>
                  <a:pt x="267970" y="0"/>
                  <a:pt x="133985" y="0"/>
                  <a:pt x="0" y="0"/>
                </a:cubicBezTo>
              </a:path>
            </a:pathLst>
          </a:custGeom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5" name="Ellipse 54">
            <a:extLst>
              <a:ext uri="{FF2B5EF4-FFF2-40B4-BE49-F238E27FC236}">
                <a16:creationId xmlns:a16="http://schemas.microsoft.com/office/drawing/2014/main" id="{92313586-FC4D-4311-B353-C0BBE43DACA6}"/>
              </a:ext>
            </a:extLst>
          </p:cNvPr>
          <p:cNvSpPr>
            <a:spLocks noChangeAspect="1"/>
          </p:cNvSpPr>
          <p:nvPr/>
        </p:nvSpPr>
        <p:spPr>
          <a:xfrm rot="16200000">
            <a:off x="4598556" y="8843594"/>
            <a:ext cx="298800" cy="2988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200" dirty="0"/>
              <a:t>Z</a:t>
            </a:r>
            <a:endParaRPr lang="de-DE" sz="1200" baseline="-25000" dirty="0"/>
          </a:p>
        </p:txBody>
      </p:sp>
      <p:sp>
        <p:nvSpPr>
          <p:cNvPr id="63" name="Ellipse 62">
            <a:extLst>
              <a:ext uri="{FF2B5EF4-FFF2-40B4-BE49-F238E27FC236}">
                <a16:creationId xmlns:a16="http://schemas.microsoft.com/office/drawing/2014/main" id="{7FBA2CAC-8F3B-4DA7-A500-A94CD483905C}"/>
              </a:ext>
            </a:extLst>
          </p:cNvPr>
          <p:cNvSpPr>
            <a:spLocks noChangeAspect="1"/>
          </p:cNvSpPr>
          <p:nvPr/>
        </p:nvSpPr>
        <p:spPr>
          <a:xfrm rot="3141292">
            <a:off x="2582926" y="9867210"/>
            <a:ext cx="298800" cy="29880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200" dirty="0"/>
              <a:t>D</a:t>
            </a:r>
            <a:endParaRPr lang="de-DE" sz="1200" baseline="-25000" dirty="0"/>
          </a:p>
        </p:txBody>
      </p:sp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C0D41CA7-4228-4C85-9D4E-1C58F3B3723A}"/>
              </a:ext>
            </a:extLst>
          </p:cNvPr>
          <p:cNvGrpSpPr/>
          <p:nvPr/>
        </p:nvGrpSpPr>
        <p:grpSpPr>
          <a:xfrm rot="16420384">
            <a:off x="3576001" y="7310630"/>
            <a:ext cx="537939" cy="608824"/>
            <a:chOff x="4456641" y="7557354"/>
            <a:chExt cx="537939" cy="608824"/>
          </a:xfrm>
        </p:grpSpPr>
        <p:sp>
          <p:nvSpPr>
            <p:cNvPr id="64" name="Ellipse 63">
              <a:extLst>
                <a:ext uri="{FF2B5EF4-FFF2-40B4-BE49-F238E27FC236}">
                  <a16:creationId xmlns:a16="http://schemas.microsoft.com/office/drawing/2014/main" id="{29B3E8AE-517C-4491-ABBC-D720CE243B86}"/>
                </a:ext>
              </a:extLst>
            </p:cNvPr>
            <p:cNvSpPr>
              <a:spLocks noChangeAspect="1"/>
            </p:cNvSpPr>
            <p:nvPr/>
          </p:nvSpPr>
          <p:spPr>
            <a:xfrm rot="3141292">
              <a:off x="4695780" y="7867378"/>
              <a:ext cx="298800" cy="298800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de-DE" sz="1200" dirty="0"/>
                <a:t>G2</a:t>
              </a:r>
              <a:endParaRPr lang="de-DE" sz="1200" baseline="-25000" dirty="0"/>
            </a:p>
          </p:txBody>
        </p:sp>
        <p:sp>
          <p:nvSpPr>
            <p:cNvPr id="65" name="Ellipse 64">
              <a:extLst>
                <a:ext uri="{FF2B5EF4-FFF2-40B4-BE49-F238E27FC236}">
                  <a16:creationId xmlns:a16="http://schemas.microsoft.com/office/drawing/2014/main" id="{1D5181C0-5DCE-4550-AA51-CC8E6CE3B4A7}"/>
                </a:ext>
              </a:extLst>
            </p:cNvPr>
            <p:cNvSpPr>
              <a:spLocks noChangeAspect="1"/>
            </p:cNvSpPr>
            <p:nvPr/>
          </p:nvSpPr>
          <p:spPr>
            <a:xfrm rot="3141292">
              <a:off x="4456641" y="7557354"/>
              <a:ext cx="298800" cy="298800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de-DE" sz="1200" dirty="0"/>
                <a:t>G1</a:t>
              </a:r>
              <a:endParaRPr lang="de-DE" sz="1200" baseline="-25000" dirty="0"/>
            </a:p>
          </p:txBody>
        </p:sp>
      </p:grpSp>
      <p:sp>
        <p:nvSpPr>
          <p:cNvPr id="66" name="Ellipse 65">
            <a:extLst>
              <a:ext uri="{FF2B5EF4-FFF2-40B4-BE49-F238E27FC236}">
                <a16:creationId xmlns:a16="http://schemas.microsoft.com/office/drawing/2014/main" id="{943652A1-AB4D-4707-B8BE-0A22B421FFD2}"/>
              </a:ext>
            </a:extLst>
          </p:cNvPr>
          <p:cNvSpPr>
            <a:spLocks noChangeAspect="1"/>
          </p:cNvSpPr>
          <p:nvPr/>
        </p:nvSpPr>
        <p:spPr>
          <a:xfrm rot="3141292">
            <a:off x="4039448" y="9174965"/>
            <a:ext cx="298800" cy="2988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200" dirty="0"/>
              <a:t>G4</a:t>
            </a:r>
            <a:endParaRPr lang="de-DE" sz="1200" baseline="-25000" dirty="0"/>
          </a:p>
        </p:txBody>
      </p:sp>
      <p:sp>
        <p:nvSpPr>
          <p:cNvPr id="67" name="Ellipse 66">
            <a:extLst>
              <a:ext uri="{FF2B5EF4-FFF2-40B4-BE49-F238E27FC236}">
                <a16:creationId xmlns:a16="http://schemas.microsoft.com/office/drawing/2014/main" id="{8A5424D9-D0E3-4C8F-93B4-A8196F7A4034}"/>
              </a:ext>
            </a:extLst>
          </p:cNvPr>
          <p:cNvSpPr>
            <a:spLocks noChangeAspect="1"/>
          </p:cNvSpPr>
          <p:nvPr/>
        </p:nvSpPr>
        <p:spPr>
          <a:xfrm rot="3141292">
            <a:off x="3800308" y="8864941"/>
            <a:ext cx="298800" cy="2988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200" dirty="0"/>
              <a:t>G3</a:t>
            </a:r>
            <a:endParaRPr lang="de-DE" sz="1200" baseline="-25000" dirty="0"/>
          </a:p>
        </p:txBody>
      </p:sp>
      <p:sp>
        <p:nvSpPr>
          <p:cNvPr id="70" name="Ellipse 69">
            <a:extLst>
              <a:ext uri="{FF2B5EF4-FFF2-40B4-BE49-F238E27FC236}">
                <a16:creationId xmlns:a16="http://schemas.microsoft.com/office/drawing/2014/main" id="{6F25D0FB-86D4-48CB-83F1-2DCE60FA5311}"/>
              </a:ext>
            </a:extLst>
          </p:cNvPr>
          <p:cNvSpPr>
            <a:spLocks noChangeAspect="1"/>
          </p:cNvSpPr>
          <p:nvPr/>
        </p:nvSpPr>
        <p:spPr>
          <a:xfrm rot="3141292">
            <a:off x="3296300" y="9684450"/>
            <a:ext cx="298800" cy="2988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200" dirty="0"/>
              <a:t>G6</a:t>
            </a:r>
            <a:endParaRPr lang="de-DE" sz="1200" baseline="-25000" dirty="0"/>
          </a:p>
        </p:txBody>
      </p:sp>
      <p:sp>
        <p:nvSpPr>
          <p:cNvPr id="71" name="Ellipse 70">
            <a:extLst>
              <a:ext uri="{FF2B5EF4-FFF2-40B4-BE49-F238E27FC236}">
                <a16:creationId xmlns:a16="http://schemas.microsoft.com/office/drawing/2014/main" id="{E8C69AC0-0D1B-4F60-9EF8-F9870D74DCE3}"/>
              </a:ext>
            </a:extLst>
          </p:cNvPr>
          <p:cNvSpPr>
            <a:spLocks noChangeAspect="1"/>
          </p:cNvSpPr>
          <p:nvPr/>
        </p:nvSpPr>
        <p:spPr>
          <a:xfrm rot="3141292">
            <a:off x="3057160" y="9374426"/>
            <a:ext cx="298800" cy="2988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200" dirty="0"/>
              <a:t>G5</a:t>
            </a:r>
            <a:endParaRPr lang="de-DE" sz="1200" baseline="-25000" dirty="0"/>
          </a:p>
        </p:txBody>
      </p:sp>
      <p:grpSp>
        <p:nvGrpSpPr>
          <p:cNvPr id="72" name="Gruppieren 71">
            <a:extLst>
              <a:ext uri="{FF2B5EF4-FFF2-40B4-BE49-F238E27FC236}">
                <a16:creationId xmlns:a16="http://schemas.microsoft.com/office/drawing/2014/main" id="{E30EFAE2-0859-4AF7-A88D-739087FA4736}"/>
              </a:ext>
            </a:extLst>
          </p:cNvPr>
          <p:cNvGrpSpPr/>
          <p:nvPr/>
        </p:nvGrpSpPr>
        <p:grpSpPr>
          <a:xfrm rot="10800000">
            <a:off x="7843374" y="7780028"/>
            <a:ext cx="1051902" cy="303577"/>
            <a:chOff x="4451669" y="10935913"/>
            <a:chExt cx="1051902" cy="303577"/>
          </a:xfrm>
        </p:grpSpPr>
        <p:sp>
          <p:nvSpPr>
            <p:cNvPr id="73" name="Ellipse 72">
              <a:extLst>
                <a:ext uri="{FF2B5EF4-FFF2-40B4-BE49-F238E27FC236}">
                  <a16:creationId xmlns:a16="http://schemas.microsoft.com/office/drawing/2014/main" id="{F714DC66-4CF4-4B8D-AB1A-AFF82488F79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451669" y="10940690"/>
              <a:ext cx="296302" cy="2988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de-DE" sz="1200" dirty="0"/>
                <a:t>IRF</a:t>
              </a:r>
              <a:endParaRPr lang="de-DE" sz="1200" baseline="-25000" dirty="0"/>
            </a:p>
          </p:txBody>
        </p:sp>
        <p:sp>
          <p:nvSpPr>
            <p:cNvPr id="74" name="Ellipse 73">
              <a:extLst>
                <a:ext uri="{FF2B5EF4-FFF2-40B4-BE49-F238E27FC236}">
                  <a16:creationId xmlns:a16="http://schemas.microsoft.com/office/drawing/2014/main" id="{8111F6B0-D279-4C1F-9042-26D4BBCCDFB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829469" y="10935913"/>
              <a:ext cx="296302" cy="2988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de-DE" sz="1200" dirty="0"/>
                <a:t>S</a:t>
              </a:r>
              <a:endParaRPr lang="de-DE" sz="1200" baseline="-25000" dirty="0"/>
            </a:p>
          </p:txBody>
        </p:sp>
        <p:sp>
          <p:nvSpPr>
            <p:cNvPr id="75" name="Ellipse 74">
              <a:extLst>
                <a:ext uri="{FF2B5EF4-FFF2-40B4-BE49-F238E27FC236}">
                  <a16:creationId xmlns:a16="http://schemas.microsoft.com/office/drawing/2014/main" id="{310EBF72-D035-4C5C-B5C9-9F1E51E9074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207269" y="10935913"/>
              <a:ext cx="296302" cy="2988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de-DE" sz="1200" dirty="0"/>
                <a:t>RF</a:t>
              </a:r>
              <a:endParaRPr lang="de-DE" sz="1200" baseline="-25000" dirty="0"/>
            </a:p>
          </p:txBody>
        </p:sp>
      </p:grpSp>
    </p:spTree>
    <p:extLst>
      <p:ext uri="{BB962C8B-B14F-4D97-AF65-F5344CB8AC3E}">
        <p14:creationId xmlns:p14="http://schemas.microsoft.com/office/powerpoint/2010/main" val="37220216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ihandform: Form 11">
            <a:extLst>
              <a:ext uri="{FF2B5EF4-FFF2-40B4-BE49-F238E27FC236}">
                <a16:creationId xmlns:a16="http://schemas.microsoft.com/office/drawing/2014/main" id="{8D04EA83-330E-4A80-8AB8-31F7AC927DD7}"/>
              </a:ext>
            </a:extLst>
          </p:cNvPr>
          <p:cNvSpPr/>
          <p:nvPr/>
        </p:nvSpPr>
        <p:spPr>
          <a:xfrm>
            <a:off x="2997200" y="8172450"/>
            <a:ext cx="5400580" cy="2944080"/>
          </a:xfrm>
          <a:custGeom>
            <a:avLst/>
            <a:gdLst>
              <a:gd name="connsiteX0" fmla="*/ 5397500 w 5400580"/>
              <a:gd name="connsiteY0" fmla="*/ 0 h 2944080"/>
              <a:gd name="connsiteX1" fmla="*/ 5308600 w 5400580"/>
              <a:gd name="connsiteY1" fmla="*/ 914400 h 2944080"/>
              <a:gd name="connsiteX2" fmla="*/ 4787900 w 5400580"/>
              <a:gd name="connsiteY2" fmla="*/ 1917700 h 2944080"/>
              <a:gd name="connsiteX3" fmla="*/ 3708400 w 5400580"/>
              <a:gd name="connsiteY3" fmla="*/ 2755900 h 2944080"/>
              <a:gd name="connsiteX4" fmla="*/ 2540000 w 5400580"/>
              <a:gd name="connsiteY4" fmla="*/ 2921000 h 2944080"/>
              <a:gd name="connsiteX5" fmla="*/ 1422400 w 5400580"/>
              <a:gd name="connsiteY5" fmla="*/ 2921000 h 2944080"/>
              <a:gd name="connsiteX6" fmla="*/ 406400 w 5400580"/>
              <a:gd name="connsiteY6" fmla="*/ 2717800 h 2944080"/>
              <a:gd name="connsiteX7" fmla="*/ 0 w 5400580"/>
              <a:gd name="connsiteY7" fmla="*/ 2032000 h 2944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00580" h="2944080">
                <a:moveTo>
                  <a:pt x="5397500" y="0"/>
                </a:moveTo>
                <a:cubicBezTo>
                  <a:pt x="5403850" y="297391"/>
                  <a:pt x="5410200" y="594783"/>
                  <a:pt x="5308600" y="914400"/>
                </a:cubicBezTo>
                <a:cubicBezTo>
                  <a:pt x="5207000" y="1234017"/>
                  <a:pt x="5054600" y="1610783"/>
                  <a:pt x="4787900" y="1917700"/>
                </a:cubicBezTo>
                <a:cubicBezTo>
                  <a:pt x="4521200" y="2224617"/>
                  <a:pt x="4083050" y="2588683"/>
                  <a:pt x="3708400" y="2755900"/>
                </a:cubicBezTo>
                <a:cubicBezTo>
                  <a:pt x="3333750" y="2923117"/>
                  <a:pt x="2921000" y="2893483"/>
                  <a:pt x="2540000" y="2921000"/>
                </a:cubicBezTo>
                <a:cubicBezTo>
                  <a:pt x="2159000" y="2948517"/>
                  <a:pt x="1778000" y="2954867"/>
                  <a:pt x="1422400" y="2921000"/>
                </a:cubicBezTo>
                <a:cubicBezTo>
                  <a:pt x="1066800" y="2887133"/>
                  <a:pt x="643467" y="2865967"/>
                  <a:pt x="406400" y="2717800"/>
                </a:cubicBezTo>
                <a:cubicBezTo>
                  <a:pt x="169333" y="2569633"/>
                  <a:pt x="84666" y="2300816"/>
                  <a:pt x="0" y="2032000"/>
                </a:cubicBezTo>
              </a:path>
            </a:pathLst>
          </a:custGeom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21" name="Gruppieren 20">
            <a:extLst>
              <a:ext uri="{FF2B5EF4-FFF2-40B4-BE49-F238E27FC236}">
                <a16:creationId xmlns:a16="http://schemas.microsoft.com/office/drawing/2014/main" id="{79851084-D361-4913-9E93-2CB952868E81}"/>
              </a:ext>
            </a:extLst>
          </p:cNvPr>
          <p:cNvGrpSpPr/>
          <p:nvPr/>
        </p:nvGrpSpPr>
        <p:grpSpPr>
          <a:xfrm>
            <a:off x="8258887" y="5582281"/>
            <a:ext cx="954287" cy="890957"/>
            <a:chOff x="8258887" y="5582281"/>
            <a:chExt cx="954287" cy="890957"/>
          </a:xfrm>
        </p:grpSpPr>
        <p:sp>
          <p:nvSpPr>
            <p:cNvPr id="2" name="Rechteck 1">
              <a:extLst>
                <a:ext uri="{FF2B5EF4-FFF2-40B4-BE49-F238E27FC236}">
                  <a16:creationId xmlns:a16="http://schemas.microsoft.com/office/drawing/2014/main" id="{CF5519CF-4E40-48CF-8BC8-7AA20F579D0F}"/>
                </a:ext>
              </a:extLst>
            </p:cNvPr>
            <p:cNvSpPr/>
            <p:nvPr/>
          </p:nvSpPr>
          <p:spPr>
            <a:xfrm>
              <a:off x="8258888" y="5582281"/>
              <a:ext cx="317897" cy="28337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6" name="Rechteck 15">
              <a:extLst>
                <a:ext uri="{FF2B5EF4-FFF2-40B4-BE49-F238E27FC236}">
                  <a16:creationId xmlns:a16="http://schemas.microsoft.com/office/drawing/2014/main" id="{F91D4CAC-5D41-4E67-81B0-B7351177ED95}"/>
                </a:ext>
              </a:extLst>
            </p:cNvPr>
            <p:cNvSpPr/>
            <p:nvPr/>
          </p:nvSpPr>
          <p:spPr>
            <a:xfrm>
              <a:off x="8258888" y="5882500"/>
              <a:ext cx="317897" cy="28337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7" name="Rechteck 16">
              <a:extLst>
                <a:ext uri="{FF2B5EF4-FFF2-40B4-BE49-F238E27FC236}">
                  <a16:creationId xmlns:a16="http://schemas.microsoft.com/office/drawing/2014/main" id="{D4EF70F6-E9D9-4D83-8ADD-4D358218084C}"/>
                </a:ext>
              </a:extLst>
            </p:cNvPr>
            <p:cNvSpPr/>
            <p:nvPr/>
          </p:nvSpPr>
          <p:spPr>
            <a:xfrm>
              <a:off x="8258887" y="6184319"/>
              <a:ext cx="317897" cy="28337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8" name="Rechteck 17">
              <a:extLst>
                <a:ext uri="{FF2B5EF4-FFF2-40B4-BE49-F238E27FC236}">
                  <a16:creationId xmlns:a16="http://schemas.microsoft.com/office/drawing/2014/main" id="{0F201F96-43CA-4E74-9CE4-8D96D2C9C021}"/>
                </a:ext>
              </a:extLst>
            </p:cNvPr>
            <p:cNvSpPr/>
            <p:nvPr/>
          </p:nvSpPr>
          <p:spPr>
            <a:xfrm>
              <a:off x="8895277" y="5587828"/>
              <a:ext cx="317897" cy="28337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9" name="Rechteck 18">
              <a:extLst>
                <a:ext uri="{FF2B5EF4-FFF2-40B4-BE49-F238E27FC236}">
                  <a16:creationId xmlns:a16="http://schemas.microsoft.com/office/drawing/2014/main" id="{773B69F2-E9AD-4CE8-801F-7B0CE68B6AC4}"/>
                </a:ext>
              </a:extLst>
            </p:cNvPr>
            <p:cNvSpPr/>
            <p:nvPr/>
          </p:nvSpPr>
          <p:spPr>
            <a:xfrm>
              <a:off x="8895277" y="5888047"/>
              <a:ext cx="317897" cy="28337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0" name="Rechteck 19">
              <a:extLst>
                <a:ext uri="{FF2B5EF4-FFF2-40B4-BE49-F238E27FC236}">
                  <a16:creationId xmlns:a16="http://schemas.microsoft.com/office/drawing/2014/main" id="{409A7E3A-EA6B-44E7-94EE-BED83DFE44F6}"/>
                </a:ext>
              </a:extLst>
            </p:cNvPr>
            <p:cNvSpPr/>
            <p:nvPr/>
          </p:nvSpPr>
          <p:spPr>
            <a:xfrm>
              <a:off x="8895276" y="6189866"/>
              <a:ext cx="317897" cy="28337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5" name="Textfeld 4">
            <a:extLst>
              <a:ext uri="{FF2B5EF4-FFF2-40B4-BE49-F238E27FC236}">
                <a16:creationId xmlns:a16="http://schemas.microsoft.com/office/drawing/2014/main" id="{145C51F4-038D-46F8-B5BC-C52999E73148}"/>
              </a:ext>
            </a:extLst>
          </p:cNvPr>
          <p:cNvSpPr txBox="1"/>
          <p:nvPr/>
        </p:nvSpPr>
        <p:spPr>
          <a:xfrm>
            <a:off x="131805" y="304800"/>
            <a:ext cx="2257168" cy="5078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dirty="0"/>
              <a:t>Inzensen</a:t>
            </a:r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5EA1ADAE-CFC0-4C5A-BD54-853F93978BA4}"/>
              </a:ext>
            </a:extLst>
          </p:cNvPr>
          <p:cNvGrpSpPr/>
          <p:nvPr/>
        </p:nvGrpSpPr>
        <p:grpSpPr>
          <a:xfrm>
            <a:off x="1077037" y="5629906"/>
            <a:ext cx="954287" cy="890957"/>
            <a:chOff x="8258887" y="5582281"/>
            <a:chExt cx="954287" cy="890957"/>
          </a:xfrm>
        </p:grpSpPr>
        <p:sp>
          <p:nvSpPr>
            <p:cNvPr id="23" name="Rechteck 22">
              <a:extLst>
                <a:ext uri="{FF2B5EF4-FFF2-40B4-BE49-F238E27FC236}">
                  <a16:creationId xmlns:a16="http://schemas.microsoft.com/office/drawing/2014/main" id="{747EDA75-F33E-4C65-B895-54FC064B45CF}"/>
                </a:ext>
              </a:extLst>
            </p:cNvPr>
            <p:cNvSpPr/>
            <p:nvPr/>
          </p:nvSpPr>
          <p:spPr>
            <a:xfrm>
              <a:off x="8258888" y="5582281"/>
              <a:ext cx="317897" cy="28337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4" name="Rechteck 23">
              <a:extLst>
                <a:ext uri="{FF2B5EF4-FFF2-40B4-BE49-F238E27FC236}">
                  <a16:creationId xmlns:a16="http://schemas.microsoft.com/office/drawing/2014/main" id="{BEDF3ABB-C5F9-415F-A7F0-EED9324D0060}"/>
                </a:ext>
              </a:extLst>
            </p:cNvPr>
            <p:cNvSpPr/>
            <p:nvPr/>
          </p:nvSpPr>
          <p:spPr>
            <a:xfrm>
              <a:off x="8258888" y="5882500"/>
              <a:ext cx="317897" cy="28337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5" name="Rechteck 24">
              <a:extLst>
                <a:ext uri="{FF2B5EF4-FFF2-40B4-BE49-F238E27FC236}">
                  <a16:creationId xmlns:a16="http://schemas.microsoft.com/office/drawing/2014/main" id="{077FD593-148B-4AFC-BA85-C807E9A00CAE}"/>
                </a:ext>
              </a:extLst>
            </p:cNvPr>
            <p:cNvSpPr/>
            <p:nvPr/>
          </p:nvSpPr>
          <p:spPr>
            <a:xfrm>
              <a:off x="8258887" y="6184319"/>
              <a:ext cx="317897" cy="28337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6" name="Rechteck 25">
              <a:extLst>
                <a:ext uri="{FF2B5EF4-FFF2-40B4-BE49-F238E27FC236}">
                  <a16:creationId xmlns:a16="http://schemas.microsoft.com/office/drawing/2014/main" id="{F12C42F3-E9FC-4324-8AE0-84421BE5404A}"/>
                </a:ext>
              </a:extLst>
            </p:cNvPr>
            <p:cNvSpPr/>
            <p:nvPr/>
          </p:nvSpPr>
          <p:spPr>
            <a:xfrm>
              <a:off x="8895277" y="5587828"/>
              <a:ext cx="317897" cy="28337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7" name="Rechteck 26">
              <a:extLst>
                <a:ext uri="{FF2B5EF4-FFF2-40B4-BE49-F238E27FC236}">
                  <a16:creationId xmlns:a16="http://schemas.microsoft.com/office/drawing/2014/main" id="{E647C492-2DA9-4A92-94E8-C94A6D6D4E3F}"/>
                </a:ext>
              </a:extLst>
            </p:cNvPr>
            <p:cNvSpPr/>
            <p:nvPr/>
          </p:nvSpPr>
          <p:spPr>
            <a:xfrm>
              <a:off x="8895277" y="5888047"/>
              <a:ext cx="317897" cy="28337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8" name="Rechteck 27">
              <a:extLst>
                <a:ext uri="{FF2B5EF4-FFF2-40B4-BE49-F238E27FC236}">
                  <a16:creationId xmlns:a16="http://schemas.microsoft.com/office/drawing/2014/main" id="{6EC57B85-141C-4EB9-88F1-74CB64394219}"/>
                </a:ext>
              </a:extLst>
            </p:cNvPr>
            <p:cNvSpPr/>
            <p:nvPr/>
          </p:nvSpPr>
          <p:spPr>
            <a:xfrm>
              <a:off x="8895276" y="6189866"/>
              <a:ext cx="317897" cy="28337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29" name="Ellipse 28">
            <a:extLst>
              <a:ext uri="{FF2B5EF4-FFF2-40B4-BE49-F238E27FC236}">
                <a16:creationId xmlns:a16="http://schemas.microsoft.com/office/drawing/2014/main" id="{E517CE48-74CF-4B4A-A286-3FE28592DC06}"/>
              </a:ext>
            </a:extLst>
          </p:cNvPr>
          <p:cNvSpPr>
            <a:spLocks noChangeAspect="1"/>
          </p:cNvSpPr>
          <p:nvPr/>
        </p:nvSpPr>
        <p:spPr>
          <a:xfrm rot="16200000">
            <a:off x="4906882" y="8650094"/>
            <a:ext cx="298800" cy="2988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200" dirty="0"/>
              <a:t>B</a:t>
            </a:r>
            <a:endParaRPr lang="de-DE" sz="1200" baseline="-25000" dirty="0"/>
          </a:p>
        </p:txBody>
      </p:sp>
      <p:grpSp>
        <p:nvGrpSpPr>
          <p:cNvPr id="15" name="Gruppieren 14">
            <a:extLst>
              <a:ext uri="{FF2B5EF4-FFF2-40B4-BE49-F238E27FC236}">
                <a16:creationId xmlns:a16="http://schemas.microsoft.com/office/drawing/2014/main" id="{7A033579-5015-40FA-9EA8-EFB9274D95CE}"/>
              </a:ext>
            </a:extLst>
          </p:cNvPr>
          <p:cNvGrpSpPr/>
          <p:nvPr/>
        </p:nvGrpSpPr>
        <p:grpSpPr>
          <a:xfrm>
            <a:off x="2497134" y="9710010"/>
            <a:ext cx="827121" cy="836517"/>
            <a:chOff x="2497134" y="9710010"/>
            <a:chExt cx="827121" cy="836517"/>
          </a:xfrm>
        </p:grpSpPr>
        <p:sp>
          <p:nvSpPr>
            <p:cNvPr id="82" name="Ellipse 81">
              <a:extLst>
                <a:ext uri="{FF2B5EF4-FFF2-40B4-BE49-F238E27FC236}">
                  <a16:creationId xmlns:a16="http://schemas.microsoft.com/office/drawing/2014/main" id="{23898AF1-62D9-4514-A5D4-E3F9D5590003}"/>
                </a:ext>
              </a:extLst>
            </p:cNvPr>
            <p:cNvSpPr>
              <a:spLocks noChangeAspect="1"/>
            </p:cNvSpPr>
            <p:nvPr/>
          </p:nvSpPr>
          <p:spPr>
            <a:xfrm rot="2760000">
              <a:off x="2498383" y="9708761"/>
              <a:ext cx="296302" cy="2988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de-DE" sz="1200" dirty="0"/>
                <a:t>IRF</a:t>
              </a:r>
              <a:endParaRPr lang="de-DE" sz="1200" baseline="-25000" dirty="0"/>
            </a:p>
          </p:txBody>
        </p:sp>
        <p:sp>
          <p:nvSpPr>
            <p:cNvPr id="83" name="Ellipse 82">
              <a:extLst>
                <a:ext uri="{FF2B5EF4-FFF2-40B4-BE49-F238E27FC236}">
                  <a16:creationId xmlns:a16="http://schemas.microsoft.com/office/drawing/2014/main" id="{3548D05E-71F0-4E6E-A0E6-619494B636A2}"/>
                </a:ext>
              </a:extLst>
            </p:cNvPr>
            <p:cNvSpPr>
              <a:spLocks noChangeAspect="1"/>
            </p:cNvSpPr>
            <p:nvPr/>
          </p:nvSpPr>
          <p:spPr>
            <a:xfrm rot="2760000">
              <a:off x="2764262" y="9977210"/>
              <a:ext cx="296302" cy="2988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de-DE" sz="1200" dirty="0"/>
                <a:t>S</a:t>
              </a:r>
              <a:endParaRPr lang="de-DE" sz="1200" baseline="-25000" dirty="0"/>
            </a:p>
          </p:txBody>
        </p:sp>
        <p:sp>
          <p:nvSpPr>
            <p:cNvPr id="84" name="Ellipse 83">
              <a:extLst>
                <a:ext uri="{FF2B5EF4-FFF2-40B4-BE49-F238E27FC236}">
                  <a16:creationId xmlns:a16="http://schemas.microsoft.com/office/drawing/2014/main" id="{5BE2A105-D1C1-4D4F-BCA5-A8C2FBA44985}"/>
                </a:ext>
              </a:extLst>
            </p:cNvPr>
            <p:cNvSpPr>
              <a:spLocks noChangeAspect="1"/>
            </p:cNvSpPr>
            <p:nvPr/>
          </p:nvSpPr>
          <p:spPr>
            <a:xfrm rot="2760000">
              <a:off x="3026704" y="10248976"/>
              <a:ext cx="296302" cy="2988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de-DE" sz="1200" dirty="0"/>
                <a:t>RF</a:t>
              </a:r>
              <a:endParaRPr lang="de-DE" sz="1200" baseline="-25000" dirty="0"/>
            </a:p>
          </p:txBody>
        </p:sp>
      </p:grpSp>
      <p:sp>
        <p:nvSpPr>
          <p:cNvPr id="94" name="Ellipse 93">
            <a:extLst>
              <a:ext uri="{FF2B5EF4-FFF2-40B4-BE49-F238E27FC236}">
                <a16:creationId xmlns:a16="http://schemas.microsoft.com/office/drawing/2014/main" id="{F08A6E31-0295-4AAD-9D68-50331E68ED4B}"/>
              </a:ext>
            </a:extLst>
          </p:cNvPr>
          <p:cNvSpPr>
            <a:spLocks noChangeAspect="1"/>
          </p:cNvSpPr>
          <p:nvPr/>
        </p:nvSpPr>
        <p:spPr>
          <a:xfrm rot="5400000">
            <a:off x="2093557" y="7119420"/>
            <a:ext cx="296302" cy="298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200" dirty="0"/>
              <a:t>IRF</a:t>
            </a:r>
            <a:endParaRPr lang="de-DE" sz="1200" baseline="-25000" dirty="0"/>
          </a:p>
        </p:txBody>
      </p:sp>
      <p:sp>
        <p:nvSpPr>
          <p:cNvPr id="55" name="Ellipse 54">
            <a:extLst>
              <a:ext uri="{FF2B5EF4-FFF2-40B4-BE49-F238E27FC236}">
                <a16:creationId xmlns:a16="http://schemas.microsoft.com/office/drawing/2014/main" id="{92313586-FC4D-4311-B353-C0BBE43DACA6}"/>
              </a:ext>
            </a:extLst>
          </p:cNvPr>
          <p:cNvSpPr>
            <a:spLocks noChangeAspect="1"/>
          </p:cNvSpPr>
          <p:nvPr/>
        </p:nvSpPr>
        <p:spPr>
          <a:xfrm rot="5400000">
            <a:off x="4084206" y="8500694"/>
            <a:ext cx="298800" cy="2988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200" dirty="0"/>
              <a:t>Z</a:t>
            </a:r>
            <a:endParaRPr lang="de-DE" sz="1200" baseline="-25000" dirty="0"/>
          </a:p>
        </p:txBody>
      </p:sp>
      <p:grpSp>
        <p:nvGrpSpPr>
          <p:cNvPr id="72" name="Gruppieren 71">
            <a:extLst>
              <a:ext uri="{FF2B5EF4-FFF2-40B4-BE49-F238E27FC236}">
                <a16:creationId xmlns:a16="http://schemas.microsoft.com/office/drawing/2014/main" id="{E30EFAE2-0859-4AF7-A88D-739087FA4736}"/>
              </a:ext>
            </a:extLst>
          </p:cNvPr>
          <p:cNvGrpSpPr/>
          <p:nvPr/>
        </p:nvGrpSpPr>
        <p:grpSpPr>
          <a:xfrm rot="10800000">
            <a:off x="7843374" y="7780028"/>
            <a:ext cx="1051902" cy="303577"/>
            <a:chOff x="4451669" y="10935913"/>
            <a:chExt cx="1051902" cy="303577"/>
          </a:xfrm>
        </p:grpSpPr>
        <p:sp>
          <p:nvSpPr>
            <p:cNvPr id="73" name="Ellipse 72">
              <a:extLst>
                <a:ext uri="{FF2B5EF4-FFF2-40B4-BE49-F238E27FC236}">
                  <a16:creationId xmlns:a16="http://schemas.microsoft.com/office/drawing/2014/main" id="{F714DC66-4CF4-4B8D-AB1A-AFF82488F79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451669" y="10940690"/>
              <a:ext cx="296302" cy="2988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de-DE" sz="1200" dirty="0"/>
                <a:t>IRF</a:t>
              </a:r>
              <a:endParaRPr lang="de-DE" sz="1200" baseline="-25000" dirty="0"/>
            </a:p>
          </p:txBody>
        </p:sp>
        <p:sp>
          <p:nvSpPr>
            <p:cNvPr id="74" name="Ellipse 73">
              <a:extLst>
                <a:ext uri="{FF2B5EF4-FFF2-40B4-BE49-F238E27FC236}">
                  <a16:creationId xmlns:a16="http://schemas.microsoft.com/office/drawing/2014/main" id="{8111F6B0-D279-4C1F-9042-26D4BBCCDFB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829469" y="10935913"/>
              <a:ext cx="296302" cy="2988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de-DE" sz="1200" dirty="0"/>
                <a:t>S</a:t>
              </a:r>
              <a:endParaRPr lang="de-DE" sz="1200" baseline="-25000" dirty="0"/>
            </a:p>
          </p:txBody>
        </p:sp>
        <p:sp>
          <p:nvSpPr>
            <p:cNvPr id="75" name="Ellipse 74">
              <a:extLst>
                <a:ext uri="{FF2B5EF4-FFF2-40B4-BE49-F238E27FC236}">
                  <a16:creationId xmlns:a16="http://schemas.microsoft.com/office/drawing/2014/main" id="{310EBF72-D035-4C5C-B5C9-9F1E51E9074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207269" y="10935913"/>
              <a:ext cx="296302" cy="2988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de-DE" sz="1200" dirty="0"/>
                <a:t>RF</a:t>
              </a:r>
              <a:endParaRPr lang="de-DE" sz="1200" baseline="-25000" dirty="0"/>
            </a:p>
          </p:txBody>
        </p:sp>
      </p:grpSp>
      <p:sp>
        <p:nvSpPr>
          <p:cNvPr id="76" name="Ellipse 75">
            <a:extLst>
              <a:ext uri="{FF2B5EF4-FFF2-40B4-BE49-F238E27FC236}">
                <a16:creationId xmlns:a16="http://schemas.microsoft.com/office/drawing/2014/main" id="{8C7234CE-AC38-44E8-91AF-10984766E5E8}"/>
              </a:ext>
            </a:extLst>
          </p:cNvPr>
          <p:cNvSpPr>
            <a:spLocks noChangeAspect="1"/>
          </p:cNvSpPr>
          <p:nvPr/>
        </p:nvSpPr>
        <p:spPr>
          <a:xfrm rot="5400000">
            <a:off x="4084206" y="8888338"/>
            <a:ext cx="298800" cy="29880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200" dirty="0"/>
              <a:t>D</a:t>
            </a:r>
            <a:endParaRPr lang="de-DE" sz="1200" baseline="-25000" dirty="0"/>
          </a:p>
        </p:txBody>
      </p:sp>
      <p:sp>
        <p:nvSpPr>
          <p:cNvPr id="77" name="Ellipse 76">
            <a:extLst>
              <a:ext uri="{FF2B5EF4-FFF2-40B4-BE49-F238E27FC236}">
                <a16:creationId xmlns:a16="http://schemas.microsoft.com/office/drawing/2014/main" id="{9922A4B1-BC77-4BC9-A077-9D6A25FA6D53}"/>
              </a:ext>
            </a:extLst>
          </p:cNvPr>
          <p:cNvSpPr>
            <a:spLocks noChangeAspect="1"/>
          </p:cNvSpPr>
          <p:nvPr/>
        </p:nvSpPr>
        <p:spPr>
          <a:xfrm rot="10800000">
            <a:off x="1412933" y="8016778"/>
            <a:ext cx="298800" cy="2988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200" dirty="0"/>
              <a:t>H2</a:t>
            </a:r>
            <a:endParaRPr lang="de-DE" sz="1200" baseline="-25000" dirty="0"/>
          </a:p>
        </p:txBody>
      </p:sp>
      <p:sp>
        <p:nvSpPr>
          <p:cNvPr id="78" name="Ellipse 77">
            <a:extLst>
              <a:ext uri="{FF2B5EF4-FFF2-40B4-BE49-F238E27FC236}">
                <a16:creationId xmlns:a16="http://schemas.microsoft.com/office/drawing/2014/main" id="{99340E88-EA39-4B3A-94DF-163904F61882}"/>
              </a:ext>
            </a:extLst>
          </p:cNvPr>
          <p:cNvSpPr>
            <a:spLocks noChangeAspect="1"/>
          </p:cNvSpPr>
          <p:nvPr/>
        </p:nvSpPr>
        <p:spPr>
          <a:xfrm rot="10800000">
            <a:off x="1815562" y="8016778"/>
            <a:ext cx="298800" cy="2988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200" dirty="0"/>
              <a:t>H1</a:t>
            </a:r>
            <a:endParaRPr lang="de-DE" sz="1200" baseline="-25000" dirty="0"/>
          </a:p>
        </p:txBody>
      </p:sp>
      <p:grpSp>
        <p:nvGrpSpPr>
          <p:cNvPr id="35" name="Gruppieren 34">
            <a:extLst>
              <a:ext uri="{FF2B5EF4-FFF2-40B4-BE49-F238E27FC236}">
                <a16:creationId xmlns:a16="http://schemas.microsoft.com/office/drawing/2014/main" id="{C88337C1-0F9F-4115-9E47-6ECE488DC448}"/>
              </a:ext>
            </a:extLst>
          </p:cNvPr>
          <p:cNvGrpSpPr/>
          <p:nvPr/>
        </p:nvGrpSpPr>
        <p:grpSpPr>
          <a:xfrm>
            <a:off x="4617985" y="7037166"/>
            <a:ext cx="686444" cy="298800"/>
            <a:chOff x="4617985" y="7037166"/>
            <a:chExt cx="686444" cy="298800"/>
          </a:xfrm>
        </p:grpSpPr>
        <p:sp>
          <p:nvSpPr>
            <p:cNvPr id="87" name="Ellipse 86">
              <a:extLst>
                <a:ext uri="{FF2B5EF4-FFF2-40B4-BE49-F238E27FC236}">
                  <a16:creationId xmlns:a16="http://schemas.microsoft.com/office/drawing/2014/main" id="{0C943B51-B2A7-43DD-AB4F-CCE5FC5CAC1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17985" y="7037166"/>
              <a:ext cx="298800" cy="29880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de-DE" sz="1200" dirty="0"/>
                <a:t>Z</a:t>
              </a:r>
              <a:endParaRPr lang="de-DE" sz="1200" baseline="-25000" dirty="0"/>
            </a:p>
          </p:txBody>
        </p:sp>
        <p:sp>
          <p:nvSpPr>
            <p:cNvPr id="89" name="Ellipse 88">
              <a:extLst>
                <a:ext uri="{FF2B5EF4-FFF2-40B4-BE49-F238E27FC236}">
                  <a16:creationId xmlns:a16="http://schemas.microsoft.com/office/drawing/2014/main" id="{1E31B17D-E678-47C1-BACE-BD5B02F7138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005629" y="7037166"/>
              <a:ext cx="298800" cy="298800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de-DE" sz="1200" dirty="0"/>
                <a:t>D</a:t>
              </a:r>
              <a:endParaRPr lang="de-DE" sz="1200" baseline="-25000" dirty="0"/>
            </a:p>
          </p:txBody>
        </p:sp>
      </p:grpSp>
      <p:sp>
        <p:nvSpPr>
          <p:cNvPr id="96" name="Ellipse 95">
            <a:extLst>
              <a:ext uri="{FF2B5EF4-FFF2-40B4-BE49-F238E27FC236}">
                <a16:creationId xmlns:a16="http://schemas.microsoft.com/office/drawing/2014/main" id="{D018DBE5-38E1-4EC4-9CF7-532729E7647B}"/>
              </a:ext>
            </a:extLst>
          </p:cNvPr>
          <p:cNvSpPr>
            <a:spLocks noChangeAspect="1"/>
          </p:cNvSpPr>
          <p:nvPr/>
        </p:nvSpPr>
        <p:spPr>
          <a:xfrm>
            <a:off x="5304429" y="2037478"/>
            <a:ext cx="298800" cy="2988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200" dirty="0"/>
              <a:t>Z</a:t>
            </a:r>
            <a:endParaRPr lang="de-DE" sz="1200" baseline="-25000" dirty="0"/>
          </a:p>
        </p:txBody>
      </p:sp>
      <p:cxnSp>
        <p:nvCxnSpPr>
          <p:cNvPr id="32" name="Gerade Verbindung mit Pfeil 31">
            <a:extLst>
              <a:ext uri="{FF2B5EF4-FFF2-40B4-BE49-F238E27FC236}">
                <a16:creationId xmlns:a16="http://schemas.microsoft.com/office/drawing/2014/main" id="{A99F8B52-9F09-4DCC-8C7F-A056576DAC52}"/>
              </a:ext>
            </a:extLst>
          </p:cNvPr>
          <p:cNvCxnSpPr>
            <a:cxnSpLocks/>
          </p:cNvCxnSpPr>
          <p:nvPr/>
        </p:nvCxnSpPr>
        <p:spPr>
          <a:xfrm flipV="1">
            <a:off x="3122797" y="9187138"/>
            <a:ext cx="776103" cy="671023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Freihandform: Form 33">
            <a:extLst>
              <a:ext uri="{FF2B5EF4-FFF2-40B4-BE49-F238E27FC236}">
                <a16:creationId xmlns:a16="http://schemas.microsoft.com/office/drawing/2014/main" id="{BB3A2DBF-2E63-42F5-B7C4-D9353811E869}"/>
              </a:ext>
            </a:extLst>
          </p:cNvPr>
          <p:cNvSpPr/>
          <p:nvPr/>
        </p:nvSpPr>
        <p:spPr>
          <a:xfrm>
            <a:off x="2383328" y="2425700"/>
            <a:ext cx="2785116" cy="6400800"/>
          </a:xfrm>
          <a:custGeom>
            <a:avLst/>
            <a:gdLst>
              <a:gd name="connsiteX0" fmla="*/ 2074372 w 2785116"/>
              <a:gd name="connsiteY0" fmla="*/ 6400800 h 6400800"/>
              <a:gd name="connsiteX1" fmla="*/ 2569672 w 2785116"/>
              <a:gd name="connsiteY1" fmla="*/ 6210300 h 6400800"/>
              <a:gd name="connsiteX2" fmla="*/ 2645872 w 2785116"/>
              <a:gd name="connsiteY2" fmla="*/ 5791200 h 6400800"/>
              <a:gd name="connsiteX3" fmla="*/ 2683972 w 2785116"/>
              <a:gd name="connsiteY3" fmla="*/ 4902200 h 6400800"/>
              <a:gd name="connsiteX4" fmla="*/ 2683972 w 2785116"/>
              <a:gd name="connsiteY4" fmla="*/ 4876800 h 6400800"/>
              <a:gd name="connsiteX5" fmla="*/ 1337772 w 2785116"/>
              <a:gd name="connsiteY5" fmla="*/ 4813300 h 6400800"/>
              <a:gd name="connsiteX6" fmla="*/ 207472 w 2785116"/>
              <a:gd name="connsiteY6" fmla="*/ 4749800 h 6400800"/>
              <a:gd name="connsiteX7" fmla="*/ 4272 w 2785116"/>
              <a:gd name="connsiteY7" fmla="*/ 4114800 h 6400800"/>
              <a:gd name="connsiteX8" fmla="*/ 270972 w 2785116"/>
              <a:gd name="connsiteY8" fmla="*/ 2311400 h 6400800"/>
              <a:gd name="connsiteX9" fmla="*/ 601172 w 2785116"/>
              <a:gd name="connsiteY9" fmla="*/ 393700 h 6400800"/>
              <a:gd name="connsiteX10" fmla="*/ 2569672 w 2785116"/>
              <a:gd name="connsiteY10" fmla="*/ 0 h 6400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785116" h="6400800">
                <a:moveTo>
                  <a:pt x="2074372" y="6400800"/>
                </a:moveTo>
                <a:cubicBezTo>
                  <a:pt x="2274397" y="6356350"/>
                  <a:pt x="2474422" y="6311900"/>
                  <a:pt x="2569672" y="6210300"/>
                </a:cubicBezTo>
                <a:cubicBezTo>
                  <a:pt x="2664922" y="6108700"/>
                  <a:pt x="2626822" y="6009217"/>
                  <a:pt x="2645872" y="5791200"/>
                </a:cubicBezTo>
                <a:cubicBezTo>
                  <a:pt x="2664922" y="5573183"/>
                  <a:pt x="2683972" y="4902200"/>
                  <a:pt x="2683972" y="4902200"/>
                </a:cubicBezTo>
                <a:cubicBezTo>
                  <a:pt x="2690322" y="4749800"/>
                  <a:pt x="2908339" y="4891617"/>
                  <a:pt x="2683972" y="4876800"/>
                </a:cubicBezTo>
                <a:cubicBezTo>
                  <a:pt x="2459605" y="4861983"/>
                  <a:pt x="1337772" y="4813300"/>
                  <a:pt x="1337772" y="4813300"/>
                </a:cubicBezTo>
                <a:lnTo>
                  <a:pt x="207472" y="4749800"/>
                </a:lnTo>
                <a:cubicBezTo>
                  <a:pt x="-14778" y="4633383"/>
                  <a:pt x="-6311" y="4521200"/>
                  <a:pt x="4272" y="4114800"/>
                </a:cubicBezTo>
                <a:cubicBezTo>
                  <a:pt x="14855" y="3708400"/>
                  <a:pt x="171489" y="2931583"/>
                  <a:pt x="270972" y="2311400"/>
                </a:cubicBezTo>
                <a:cubicBezTo>
                  <a:pt x="370455" y="1691217"/>
                  <a:pt x="218055" y="778933"/>
                  <a:pt x="601172" y="393700"/>
                </a:cubicBezTo>
                <a:cubicBezTo>
                  <a:pt x="984289" y="8467"/>
                  <a:pt x="1776980" y="4233"/>
                  <a:pt x="2569672" y="0"/>
                </a:cubicBezTo>
              </a:path>
            </a:pathLst>
          </a:custGeom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5" name="Ellipse 94">
            <a:extLst>
              <a:ext uri="{FF2B5EF4-FFF2-40B4-BE49-F238E27FC236}">
                <a16:creationId xmlns:a16="http://schemas.microsoft.com/office/drawing/2014/main" id="{361DE51D-21F2-4019-A1C2-AAC7C00FAA79}"/>
              </a:ext>
            </a:extLst>
          </p:cNvPr>
          <p:cNvSpPr>
            <a:spLocks noChangeAspect="1"/>
          </p:cNvSpPr>
          <p:nvPr/>
        </p:nvSpPr>
        <p:spPr>
          <a:xfrm>
            <a:off x="4909380" y="2037478"/>
            <a:ext cx="296302" cy="298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200" dirty="0"/>
              <a:t>IRF</a:t>
            </a:r>
            <a:endParaRPr lang="de-DE" sz="1200" baseline="-25000" dirty="0"/>
          </a:p>
        </p:txBody>
      </p:sp>
      <p:sp>
        <p:nvSpPr>
          <p:cNvPr id="36" name="Freihandform: Form 35">
            <a:extLst>
              <a:ext uri="{FF2B5EF4-FFF2-40B4-BE49-F238E27FC236}">
                <a16:creationId xmlns:a16="http://schemas.microsoft.com/office/drawing/2014/main" id="{6F75C774-19D3-40AE-B4EC-A301BBAF8551}"/>
              </a:ext>
            </a:extLst>
          </p:cNvPr>
          <p:cNvSpPr/>
          <p:nvPr/>
        </p:nvSpPr>
        <p:spPr>
          <a:xfrm>
            <a:off x="5753100" y="2413000"/>
            <a:ext cx="2667000" cy="4495800"/>
          </a:xfrm>
          <a:custGeom>
            <a:avLst/>
            <a:gdLst>
              <a:gd name="connsiteX0" fmla="*/ 0 w 2667000"/>
              <a:gd name="connsiteY0" fmla="*/ 0 h 4495800"/>
              <a:gd name="connsiteX1" fmla="*/ 1498600 w 2667000"/>
              <a:gd name="connsiteY1" fmla="*/ 190500 h 4495800"/>
              <a:gd name="connsiteX2" fmla="*/ 2006600 w 2667000"/>
              <a:gd name="connsiteY2" fmla="*/ 1117600 h 4495800"/>
              <a:gd name="connsiteX3" fmla="*/ 2006600 w 2667000"/>
              <a:gd name="connsiteY3" fmla="*/ 2819400 h 4495800"/>
              <a:gd name="connsiteX4" fmla="*/ 2070100 w 2667000"/>
              <a:gd name="connsiteY4" fmla="*/ 4025900 h 4495800"/>
              <a:gd name="connsiteX5" fmla="*/ 2667000 w 2667000"/>
              <a:gd name="connsiteY5" fmla="*/ 4495800 h 4495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67000" h="4495800">
                <a:moveTo>
                  <a:pt x="0" y="0"/>
                </a:moveTo>
                <a:cubicBezTo>
                  <a:pt x="582083" y="2116"/>
                  <a:pt x="1164167" y="4233"/>
                  <a:pt x="1498600" y="190500"/>
                </a:cubicBezTo>
                <a:cubicBezTo>
                  <a:pt x="1833033" y="376767"/>
                  <a:pt x="1921933" y="679450"/>
                  <a:pt x="2006600" y="1117600"/>
                </a:cubicBezTo>
                <a:cubicBezTo>
                  <a:pt x="2091267" y="1555750"/>
                  <a:pt x="1996017" y="2334683"/>
                  <a:pt x="2006600" y="2819400"/>
                </a:cubicBezTo>
                <a:cubicBezTo>
                  <a:pt x="2017183" y="3304117"/>
                  <a:pt x="1960033" y="3746500"/>
                  <a:pt x="2070100" y="4025900"/>
                </a:cubicBezTo>
                <a:cubicBezTo>
                  <a:pt x="2180167" y="4305300"/>
                  <a:pt x="2423583" y="4400550"/>
                  <a:pt x="2667000" y="4495800"/>
                </a:cubicBezTo>
              </a:path>
            </a:pathLst>
          </a:custGeom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37" name="Gruppieren 36">
            <a:extLst>
              <a:ext uri="{FF2B5EF4-FFF2-40B4-BE49-F238E27FC236}">
                <a16:creationId xmlns:a16="http://schemas.microsoft.com/office/drawing/2014/main" id="{1FFCAAF2-2384-4221-9C4C-408A2CE8C67E}"/>
              </a:ext>
            </a:extLst>
          </p:cNvPr>
          <p:cNvGrpSpPr/>
          <p:nvPr/>
        </p:nvGrpSpPr>
        <p:grpSpPr>
          <a:xfrm rot="10800000">
            <a:off x="4668682" y="12267335"/>
            <a:ext cx="673894" cy="311325"/>
            <a:chOff x="5455157" y="11810135"/>
            <a:chExt cx="673894" cy="311325"/>
          </a:xfrm>
        </p:grpSpPr>
        <p:sp>
          <p:nvSpPr>
            <p:cNvPr id="99" name="Ellipse 98">
              <a:extLst>
                <a:ext uri="{FF2B5EF4-FFF2-40B4-BE49-F238E27FC236}">
                  <a16:creationId xmlns:a16="http://schemas.microsoft.com/office/drawing/2014/main" id="{C2FCA20F-0DD5-4E6B-B5F0-006580691EA0}"/>
                </a:ext>
              </a:extLst>
            </p:cNvPr>
            <p:cNvSpPr>
              <a:spLocks noChangeAspect="1"/>
            </p:cNvSpPr>
            <p:nvPr/>
          </p:nvSpPr>
          <p:spPr>
            <a:xfrm rot="113996">
              <a:off x="5455157" y="11810135"/>
              <a:ext cx="296302" cy="2988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de-DE" sz="1200" dirty="0"/>
                <a:t>S</a:t>
              </a:r>
              <a:endParaRPr lang="de-DE" sz="1200" baseline="-25000" dirty="0"/>
            </a:p>
          </p:txBody>
        </p:sp>
        <p:sp>
          <p:nvSpPr>
            <p:cNvPr id="100" name="Ellipse 99">
              <a:extLst>
                <a:ext uri="{FF2B5EF4-FFF2-40B4-BE49-F238E27FC236}">
                  <a16:creationId xmlns:a16="http://schemas.microsoft.com/office/drawing/2014/main" id="{B2E40268-68AB-48D5-9AEB-FB65876EC07B}"/>
                </a:ext>
              </a:extLst>
            </p:cNvPr>
            <p:cNvSpPr>
              <a:spLocks noChangeAspect="1"/>
            </p:cNvSpPr>
            <p:nvPr/>
          </p:nvSpPr>
          <p:spPr>
            <a:xfrm rot="113996">
              <a:off x="5832749" y="11822660"/>
              <a:ext cx="296302" cy="2988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de-DE" sz="1200" dirty="0"/>
                <a:t>RF</a:t>
              </a:r>
              <a:endParaRPr lang="de-DE" sz="1200" baseline="-25000" dirty="0"/>
            </a:p>
          </p:txBody>
        </p:sp>
      </p:grpSp>
      <p:grpSp>
        <p:nvGrpSpPr>
          <p:cNvPr id="101" name="Gruppieren 100">
            <a:extLst>
              <a:ext uri="{FF2B5EF4-FFF2-40B4-BE49-F238E27FC236}">
                <a16:creationId xmlns:a16="http://schemas.microsoft.com/office/drawing/2014/main" id="{EBE1843E-52BA-4AAB-A7D0-95954E4EFA48}"/>
              </a:ext>
            </a:extLst>
          </p:cNvPr>
          <p:cNvGrpSpPr/>
          <p:nvPr/>
        </p:nvGrpSpPr>
        <p:grpSpPr>
          <a:xfrm rot="8116460">
            <a:off x="8674705" y="10529011"/>
            <a:ext cx="673894" cy="311325"/>
            <a:chOff x="5455157" y="11810135"/>
            <a:chExt cx="673894" cy="311325"/>
          </a:xfrm>
        </p:grpSpPr>
        <p:sp>
          <p:nvSpPr>
            <p:cNvPr id="102" name="Ellipse 101">
              <a:extLst>
                <a:ext uri="{FF2B5EF4-FFF2-40B4-BE49-F238E27FC236}">
                  <a16:creationId xmlns:a16="http://schemas.microsoft.com/office/drawing/2014/main" id="{4B0B9ECD-6145-4F47-AEDB-DF99923EEC5D}"/>
                </a:ext>
              </a:extLst>
            </p:cNvPr>
            <p:cNvSpPr>
              <a:spLocks noChangeAspect="1"/>
            </p:cNvSpPr>
            <p:nvPr/>
          </p:nvSpPr>
          <p:spPr>
            <a:xfrm rot="113996">
              <a:off x="5455157" y="11810135"/>
              <a:ext cx="296302" cy="2988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de-DE" sz="1200" dirty="0"/>
                <a:t>S</a:t>
              </a:r>
              <a:endParaRPr lang="de-DE" sz="1200" baseline="-25000" dirty="0"/>
            </a:p>
          </p:txBody>
        </p:sp>
        <p:sp>
          <p:nvSpPr>
            <p:cNvPr id="103" name="Ellipse 102">
              <a:extLst>
                <a:ext uri="{FF2B5EF4-FFF2-40B4-BE49-F238E27FC236}">
                  <a16:creationId xmlns:a16="http://schemas.microsoft.com/office/drawing/2014/main" id="{5076AEC1-7728-4296-B550-51EAD5C2912F}"/>
                </a:ext>
              </a:extLst>
            </p:cNvPr>
            <p:cNvSpPr>
              <a:spLocks noChangeAspect="1"/>
            </p:cNvSpPr>
            <p:nvPr/>
          </p:nvSpPr>
          <p:spPr>
            <a:xfrm rot="113996">
              <a:off x="5832749" y="11822660"/>
              <a:ext cx="296302" cy="2988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de-DE" sz="1200" dirty="0"/>
                <a:t>RF</a:t>
              </a:r>
              <a:endParaRPr lang="de-DE" sz="1200" baseline="-25000" dirty="0"/>
            </a:p>
          </p:txBody>
        </p:sp>
      </p:grpSp>
      <p:grpSp>
        <p:nvGrpSpPr>
          <p:cNvPr id="104" name="Gruppieren 103">
            <a:extLst>
              <a:ext uri="{FF2B5EF4-FFF2-40B4-BE49-F238E27FC236}">
                <a16:creationId xmlns:a16="http://schemas.microsoft.com/office/drawing/2014/main" id="{D6A443F5-CED1-4B68-8AA4-FA4DEF70B818}"/>
              </a:ext>
            </a:extLst>
          </p:cNvPr>
          <p:cNvGrpSpPr/>
          <p:nvPr/>
        </p:nvGrpSpPr>
        <p:grpSpPr>
          <a:xfrm rot="13495955">
            <a:off x="809142" y="10657419"/>
            <a:ext cx="673894" cy="311325"/>
            <a:chOff x="5455157" y="11810135"/>
            <a:chExt cx="673894" cy="311325"/>
          </a:xfrm>
        </p:grpSpPr>
        <p:sp>
          <p:nvSpPr>
            <p:cNvPr id="105" name="Ellipse 104">
              <a:extLst>
                <a:ext uri="{FF2B5EF4-FFF2-40B4-BE49-F238E27FC236}">
                  <a16:creationId xmlns:a16="http://schemas.microsoft.com/office/drawing/2014/main" id="{143050DA-15CA-430B-AC60-5CE296F53F31}"/>
                </a:ext>
              </a:extLst>
            </p:cNvPr>
            <p:cNvSpPr>
              <a:spLocks noChangeAspect="1"/>
            </p:cNvSpPr>
            <p:nvPr/>
          </p:nvSpPr>
          <p:spPr>
            <a:xfrm rot="113996">
              <a:off x="5455157" y="11810135"/>
              <a:ext cx="296302" cy="2988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de-DE" sz="1200" dirty="0"/>
                <a:t>S</a:t>
              </a:r>
              <a:endParaRPr lang="de-DE" sz="1200" baseline="-25000" dirty="0"/>
            </a:p>
          </p:txBody>
        </p:sp>
        <p:sp>
          <p:nvSpPr>
            <p:cNvPr id="106" name="Ellipse 105">
              <a:extLst>
                <a:ext uri="{FF2B5EF4-FFF2-40B4-BE49-F238E27FC236}">
                  <a16:creationId xmlns:a16="http://schemas.microsoft.com/office/drawing/2014/main" id="{4EED5665-CE35-4493-B6CD-669A5BE5A88B}"/>
                </a:ext>
              </a:extLst>
            </p:cNvPr>
            <p:cNvSpPr>
              <a:spLocks noChangeAspect="1"/>
            </p:cNvSpPr>
            <p:nvPr/>
          </p:nvSpPr>
          <p:spPr>
            <a:xfrm rot="113996">
              <a:off x="5832749" y="11822660"/>
              <a:ext cx="296302" cy="2988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de-DE" sz="1200" dirty="0"/>
                <a:t>RF</a:t>
              </a:r>
              <a:endParaRPr lang="de-DE" sz="1200" baseline="-25000" dirty="0"/>
            </a:p>
          </p:txBody>
        </p:sp>
      </p:grpSp>
      <p:sp>
        <p:nvSpPr>
          <p:cNvPr id="38" name="Freihandform: Form 37">
            <a:extLst>
              <a:ext uri="{FF2B5EF4-FFF2-40B4-BE49-F238E27FC236}">
                <a16:creationId xmlns:a16="http://schemas.microsoft.com/office/drawing/2014/main" id="{BAA5DDD7-ADCF-425D-BB36-6476C997C6C2}"/>
              </a:ext>
            </a:extLst>
          </p:cNvPr>
          <p:cNvSpPr/>
          <p:nvPr/>
        </p:nvSpPr>
        <p:spPr>
          <a:xfrm>
            <a:off x="1332727" y="8939213"/>
            <a:ext cx="7715983" cy="3362859"/>
          </a:xfrm>
          <a:custGeom>
            <a:avLst/>
            <a:gdLst>
              <a:gd name="connsiteX0" fmla="*/ 1400948 w 7715983"/>
              <a:gd name="connsiteY0" fmla="*/ 1495425 h 3362859"/>
              <a:gd name="connsiteX1" fmla="*/ 1553348 w 7715983"/>
              <a:gd name="connsiteY1" fmla="*/ 2114550 h 3362859"/>
              <a:gd name="connsiteX2" fmla="*/ 2277248 w 7715983"/>
              <a:gd name="connsiteY2" fmla="*/ 2419350 h 3362859"/>
              <a:gd name="connsiteX3" fmla="*/ 3629798 w 7715983"/>
              <a:gd name="connsiteY3" fmla="*/ 3143250 h 3362859"/>
              <a:gd name="connsiteX4" fmla="*/ 3696473 w 7715983"/>
              <a:gd name="connsiteY4" fmla="*/ 3343275 h 3362859"/>
              <a:gd name="connsiteX5" fmla="*/ 3658373 w 7715983"/>
              <a:gd name="connsiteY5" fmla="*/ 2743200 h 3362859"/>
              <a:gd name="connsiteX6" fmla="*/ 4096523 w 7715983"/>
              <a:gd name="connsiteY6" fmla="*/ 2505075 h 3362859"/>
              <a:gd name="connsiteX7" fmla="*/ 5677673 w 7715983"/>
              <a:gd name="connsiteY7" fmla="*/ 2419350 h 3362859"/>
              <a:gd name="connsiteX8" fmla="*/ 6954023 w 7715983"/>
              <a:gd name="connsiteY8" fmla="*/ 1457325 h 3362859"/>
              <a:gd name="connsiteX9" fmla="*/ 7687448 w 7715983"/>
              <a:gd name="connsiteY9" fmla="*/ 1704975 h 3362859"/>
              <a:gd name="connsiteX10" fmla="*/ 7487423 w 7715983"/>
              <a:gd name="connsiteY10" fmla="*/ 1733550 h 3362859"/>
              <a:gd name="connsiteX11" fmla="*/ 6753998 w 7715983"/>
              <a:gd name="connsiteY11" fmla="*/ 2171700 h 3362859"/>
              <a:gd name="connsiteX12" fmla="*/ 3753623 w 7715983"/>
              <a:gd name="connsiteY12" fmla="*/ 2447925 h 3362859"/>
              <a:gd name="connsiteX13" fmla="*/ 3667898 w 7715983"/>
              <a:gd name="connsiteY13" fmla="*/ 2314575 h 3362859"/>
              <a:gd name="connsiteX14" fmla="*/ 3629798 w 7715983"/>
              <a:gd name="connsiteY14" fmla="*/ 2495550 h 3362859"/>
              <a:gd name="connsiteX15" fmla="*/ 629423 w 7715983"/>
              <a:gd name="connsiteY15" fmla="*/ 1752600 h 3362859"/>
              <a:gd name="connsiteX16" fmla="*/ 19823 w 7715983"/>
              <a:gd name="connsiteY16" fmla="*/ 1733550 h 3362859"/>
              <a:gd name="connsiteX17" fmla="*/ 172223 w 7715983"/>
              <a:gd name="connsiteY17" fmla="*/ 1466850 h 3362859"/>
              <a:gd name="connsiteX18" fmla="*/ 410348 w 7715983"/>
              <a:gd name="connsiteY18" fmla="*/ 685800 h 3362859"/>
              <a:gd name="connsiteX19" fmla="*/ 486548 w 7715983"/>
              <a:gd name="connsiteY19" fmla="*/ 0 h 3362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7715983" h="3362859">
                <a:moveTo>
                  <a:pt x="1400948" y="1495425"/>
                </a:moveTo>
                <a:cubicBezTo>
                  <a:pt x="1404123" y="1727994"/>
                  <a:pt x="1407298" y="1960563"/>
                  <a:pt x="1553348" y="2114550"/>
                </a:cubicBezTo>
                <a:cubicBezTo>
                  <a:pt x="1699398" y="2268538"/>
                  <a:pt x="1931173" y="2247900"/>
                  <a:pt x="2277248" y="2419350"/>
                </a:cubicBezTo>
                <a:cubicBezTo>
                  <a:pt x="2623323" y="2590800"/>
                  <a:pt x="3393261" y="2989263"/>
                  <a:pt x="3629798" y="3143250"/>
                </a:cubicBezTo>
                <a:cubicBezTo>
                  <a:pt x="3866335" y="3297237"/>
                  <a:pt x="3691711" y="3409950"/>
                  <a:pt x="3696473" y="3343275"/>
                </a:cubicBezTo>
                <a:cubicBezTo>
                  <a:pt x="3701236" y="3276600"/>
                  <a:pt x="3591698" y="2882900"/>
                  <a:pt x="3658373" y="2743200"/>
                </a:cubicBezTo>
                <a:cubicBezTo>
                  <a:pt x="3725048" y="2603500"/>
                  <a:pt x="3759973" y="2559050"/>
                  <a:pt x="4096523" y="2505075"/>
                </a:cubicBezTo>
                <a:cubicBezTo>
                  <a:pt x="4433073" y="2451100"/>
                  <a:pt x="5201423" y="2593975"/>
                  <a:pt x="5677673" y="2419350"/>
                </a:cubicBezTo>
                <a:cubicBezTo>
                  <a:pt x="6153923" y="2244725"/>
                  <a:pt x="6619061" y="1576388"/>
                  <a:pt x="6954023" y="1457325"/>
                </a:cubicBezTo>
                <a:cubicBezTo>
                  <a:pt x="7288986" y="1338262"/>
                  <a:pt x="7598548" y="1658938"/>
                  <a:pt x="7687448" y="1704975"/>
                </a:cubicBezTo>
                <a:cubicBezTo>
                  <a:pt x="7776348" y="1751013"/>
                  <a:pt x="7642998" y="1655763"/>
                  <a:pt x="7487423" y="1733550"/>
                </a:cubicBezTo>
                <a:cubicBezTo>
                  <a:pt x="7331848" y="1811337"/>
                  <a:pt x="7376298" y="2052638"/>
                  <a:pt x="6753998" y="2171700"/>
                </a:cubicBezTo>
                <a:cubicBezTo>
                  <a:pt x="6131698" y="2290762"/>
                  <a:pt x="4267973" y="2424113"/>
                  <a:pt x="3753623" y="2447925"/>
                </a:cubicBezTo>
                <a:cubicBezTo>
                  <a:pt x="3239273" y="2471738"/>
                  <a:pt x="3688536" y="2306638"/>
                  <a:pt x="3667898" y="2314575"/>
                </a:cubicBezTo>
                <a:cubicBezTo>
                  <a:pt x="3647261" y="2322513"/>
                  <a:pt x="4136210" y="2589212"/>
                  <a:pt x="3629798" y="2495550"/>
                </a:cubicBezTo>
                <a:cubicBezTo>
                  <a:pt x="3123386" y="2401888"/>
                  <a:pt x="1231085" y="1879600"/>
                  <a:pt x="629423" y="1752600"/>
                </a:cubicBezTo>
                <a:cubicBezTo>
                  <a:pt x="27761" y="1625600"/>
                  <a:pt x="96023" y="1781175"/>
                  <a:pt x="19823" y="1733550"/>
                </a:cubicBezTo>
                <a:cubicBezTo>
                  <a:pt x="-56377" y="1685925"/>
                  <a:pt x="107136" y="1641475"/>
                  <a:pt x="172223" y="1466850"/>
                </a:cubicBezTo>
                <a:cubicBezTo>
                  <a:pt x="237310" y="1292225"/>
                  <a:pt x="357960" y="930275"/>
                  <a:pt x="410348" y="685800"/>
                </a:cubicBezTo>
                <a:cubicBezTo>
                  <a:pt x="462735" y="441325"/>
                  <a:pt x="474641" y="220662"/>
                  <a:pt x="486548" y="0"/>
                </a:cubicBezTo>
              </a:path>
            </a:pathLst>
          </a:custGeom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9" name="Freihandform: Form 38">
            <a:extLst>
              <a:ext uri="{FF2B5EF4-FFF2-40B4-BE49-F238E27FC236}">
                <a16:creationId xmlns:a16="http://schemas.microsoft.com/office/drawing/2014/main" id="{8ADC68AC-5290-402E-900B-5B7BB1677171}"/>
              </a:ext>
            </a:extLst>
          </p:cNvPr>
          <p:cNvSpPr/>
          <p:nvPr/>
        </p:nvSpPr>
        <p:spPr>
          <a:xfrm>
            <a:off x="1836057" y="8360229"/>
            <a:ext cx="1857829" cy="740228"/>
          </a:xfrm>
          <a:custGeom>
            <a:avLst/>
            <a:gdLst>
              <a:gd name="connsiteX0" fmla="*/ 0 w 1942126"/>
              <a:gd name="connsiteY0" fmla="*/ 0 h 783771"/>
              <a:gd name="connsiteX1" fmla="*/ 203200 w 1942126"/>
              <a:gd name="connsiteY1" fmla="*/ 493485 h 783771"/>
              <a:gd name="connsiteX2" fmla="*/ 609600 w 1942126"/>
              <a:gd name="connsiteY2" fmla="*/ 696685 h 783771"/>
              <a:gd name="connsiteX3" fmla="*/ 1857829 w 1942126"/>
              <a:gd name="connsiteY3" fmla="*/ 740228 h 783771"/>
              <a:gd name="connsiteX4" fmla="*/ 1828800 w 1942126"/>
              <a:gd name="connsiteY4" fmla="*/ 783771 h 783771"/>
              <a:gd name="connsiteX5" fmla="*/ 1828800 w 1942126"/>
              <a:gd name="connsiteY5" fmla="*/ 740228 h 783771"/>
              <a:gd name="connsiteX0" fmla="*/ 0 w 1942365"/>
              <a:gd name="connsiteY0" fmla="*/ 0 h 743453"/>
              <a:gd name="connsiteX1" fmla="*/ 203200 w 1942365"/>
              <a:gd name="connsiteY1" fmla="*/ 493485 h 743453"/>
              <a:gd name="connsiteX2" fmla="*/ 609600 w 1942365"/>
              <a:gd name="connsiteY2" fmla="*/ 696685 h 743453"/>
              <a:gd name="connsiteX3" fmla="*/ 1857829 w 1942365"/>
              <a:gd name="connsiteY3" fmla="*/ 740228 h 743453"/>
              <a:gd name="connsiteX4" fmla="*/ 1828800 w 1942365"/>
              <a:gd name="connsiteY4" fmla="*/ 740228 h 743453"/>
              <a:gd name="connsiteX0" fmla="*/ 0 w 1857829"/>
              <a:gd name="connsiteY0" fmla="*/ 0 h 740228"/>
              <a:gd name="connsiteX1" fmla="*/ 203200 w 1857829"/>
              <a:gd name="connsiteY1" fmla="*/ 493485 h 740228"/>
              <a:gd name="connsiteX2" fmla="*/ 609600 w 1857829"/>
              <a:gd name="connsiteY2" fmla="*/ 696685 h 740228"/>
              <a:gd name="connsiteX3" fmla="*/ 1857829 w 1857829"/>
              <a:gd name="connsiteY3" fmla="*/ 740228 h 7402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57829" h="740228">
                <a:moveTo>
                  <a:pt x="0" y="0"/>
                </a:moveTo>
                <a:cubicBezTo>
                  <a:pt x="50800" y="188685"/>
                  <a:pt x="101600" y="377371"/>
                  <a:pt x="203200" y="493485"/>
                </a:cubicBezTo>
                <a:cubicBezTo>
                  <a:pt x="304800" y="609599"/>
                  <a:pt x="333829" y="655561"/>
                  <a:pt x="609600" y="696685"/>
                </a:cubicBezTo>
                <a:cubicBezTo>
                  <a:pt x="885371" y="737809"/>
                  <a:pt x="1654629" y="732971"/>
                  <a:pt x="1857829" y="740228"/>
                </a:cubicBezTo>
              </a:path>
            </a:pathLst>
          </a:custGeom>
          <a:ln w="9525" cap="flat" cmpd="sng" algn="ctr">
            <a:solidFill>
              <a:schemeClr val="accent2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11431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uppieren 20">
            <a:extLst>
              <a:ext uri="{FF2B5EF4-FFF2-40B4-BE49-F238E27FC236}">
                <a16:creationId xmlns:a16="http://schemas.microsoft.com/office/drawing/2014/main" id="{79851084-D361-4913-9E93-2CB952868E81}"/>
              </a:ext>
            </a:extLst>
          </p:cNvPr>
          <p:cNvGrpSpPr/>
          <p:nvPr/>
        </p:nvGrpSpPr>
        <p:grpSpPr>
          <a:xfrm>
            <a:off x="8258887" y="5582281"/>
            <a:ext cx="954287" cy="890957"/>
            <a:chOff x="8258887" y="5582281"/>
            <a:chExt cx="954287" cy="890957"/>
          </a:xfrm>
        </p:grpSpPr>
        <p:sp>
          <p:nvSpPr>
            <p:cNvPr id="2" name="Rechteck 1">
              <a:extLst>
                <a:ext uri="{FF2B5EF4-FFF2-40B4-BE49-F238E27FC236}">
                  <a16:creationId xmlns:a16="http://schemas.microsoft.com/office/drawing/2014/main" id="{CF5519CF-4E40-48CF-8BC8-7AA20F579D0F}"/>
                </a:ext>
              </a:extLst>
            </p:cNvPr>
            <p:cNvSpPr/>
            <p:nvPr/>
          </p:nvSpPr>
          <p:spPr>
            <a:xfrm>
              <a:off x="8258888" y="5582281"/>
              <a:ext cx="317897" cy="28337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6" name="Rechteck 15">
              <a:extLst>
                <a:ext uri="{FF2B5EF4-FFF2-40B4-BE49-F238E27FC236}">
                  <a16:creationId xmlns:a16="http://schemas.microsoft.com/office/drawing/2014/main" id="{F91D4CAC-5D41-4E67-81B0-B7351177ED95}"/>
                </a:ext>
              </a:extLst>
            </p:cNvPr>
            <p:cNvSpPr/>
            <p:nvPr/>
          </p:nvSpPr>
          <p:spPr>
            <a:xfrm>
              <a:off x="8258888" y="5882500"/>
              <a:ext cx="317897" cy="28337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7" name="Rechteck 16">
              <a:extLst>
                <a:ext uri="{FF2B5EF4-FFF2-40B4-BE49-F238E27FC236}">
                  <a16:creationId xmlns:a16="http://schemas.microsoft.com/office/drawing/2014/main" id="{D4EF70F6-E9D9-4D83-8ADD-4D358218084C}"/>
                </a:ext>
              </a:extLst>
            </p:cNvPr>
            <p:cNvSpPr/>
            <p:nvPr/>
          </p:nvSpPr>
          <p:spPr>
            <a:xfrm>
              <a:off x="8258887" y="6184319"/>
              <a:ext cx="317897" cy="28337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8" name="Rechteck 17">
              <a:extLst>
                <a:ext uri="{FF2B5EF4-FFF2-40B4-BE49-F238E27FC236}">
                  <a16:creationId xmlns:a16="http://schemas.microsoft.com/office/drawing/2014/main" id="{0F201F96-43CA-4E74-9CE4-8D96D2C9C021}"/>
                </a:ext>
              </a:extLst>
            </p:cNvPr>
            <p:cNvSpPr/>
            <p:nvPr/>
          </p:nvSpPr>
          <p:spPr>
            <a:xfrm>
              <a:off x="8895277" y="5587828"/>
              <a:ext cx="317897" cy="28337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9" name="Rechteck 18">
              <a:extLst>
                <a:ext uri="{FF2B5EF4-FFF2-40B4-BE49-F238E27FC236}">
                  <a16:creationId xmlns:a16="http://schemas.microsoft.com/office/drawing/2014/main" id="{773B69F2-E9AD-4CE8-801F-7B0CE68B6AC4}"/>
                </a:ext>
              </a:extLst>
            </p:cNvPr>
            <p:cNvSpPr/>
            <p:nvPr/>
          </p:nvSpPr>
          <p:spPr>
            <a:xfrm>
              <a:off x="8895277" y="5888047"/>
              <a:ext cx="317897" cy="28337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0" name="Rechteck 19">
              <a:extLst>
                <a:ext uri="{FF2B5EF4-FFF2-40B4-BE49-F238E27FC236}">
                  <a16:creationId xmlns:a16="http://schemas.microsoft.com/office/drawing/2014/main" id="{409A7E3A-EA6B-44E7-94EE-BED83DFE44F6}"/>
                </a:ext>
              </a:extLst>
            </p:cNvPr>
            <p:cNvSpPr/>
            <p:nvPr/>
          </p:nvSpPr>
          <p:spPr>
            <a:xfrm>
              <a:off x="8895276" y="6189866"/>
              <a:ext cx="317897" cy="28337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5" name="Textfeld 4">
            <a:extLst>
              <a:ext uri="{FF2B5EF4-FFF2-40B4-BE49-F238E27FC236}">
                <a16:creationId xmlns:a16="http://schemas.microsoft.com/office/drawing/2014/main" id="{145C51F4-038D-46F8-B5BC-C52999E73148}"/>
              </a:ext>
            </a:extLst>
          </p:cNvPr>
          <p:cNvSpPr txBox="1"/>
          <p:nvPr/>
        </p:nvSpPr>
        <p:spPr>
          <a:xfrm>
            <a:off x="131805" y="304800"/>
            <a:ext cx="2257168" cy="5078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dirty="0"/>
              <a:t>Wandlung</a:t>
            </a:r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5EA1ADAE-CFC0-4C5A-BD54-853F93978BA4}"/>
              </a:ext>
            </a:extLst>
          </p:cNvPr>
          <p:cNvGrpSpPr/>
          <p:nvPr/>
        </p:nvGrpSpPr>
        <p:grpSpPr>
          <a:xfrm>
            <a:off x="1077037" y="5629906"/>
            <a:ext cx="954287" cy="890957"/>
            <a:chOff x="8258887" y="5582281"/>
            <a:chExt cx="954287" cy="890957"/>
          </a:xfrm>
        </p:grpSpPr>
        <p:sp>
          <p:nvSpPr>
            <p:cNvPr id="23" name="Rechteck 22">
              <a:extLst>
                <a:ext uri="{FF2B5EF4-FFF2-40B4-BE49-F238E27FC236}">
                  <a16:creationId xmlns:a16="http://schemas.microsoft.com/office/drawing/2014/main" id="{747EDA75-F33E-4C65-B895-54FC064B45CF}"/>
                </a:ext>
              </a:extLst>
            </p:cNvPr>
            <p:cNvSpPr/>
            <p:nvPr/>
          </p:nvSpPr>
          <p:spPr>
            <a:xfrm>
              <a:off x="8258888" y="5582281"/>
              <a:ext cx="317897" cy="28337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4" name="Rechteck 23">
              <a:extLst>
                <a:ext uri="{FF2B5EF4-FFF2-40B4-BE49-F238E27FC236}">
                  <a16:creationId xmlns:a16="http://schemas.microsoft.com/office/drawing/2014/main" id="{BEDF3ABB-C5F9-415F-A7F0-EED9324D0060}"/>
                </a:ext>
              </a:extLst>
            </p:cNvPr>
            <p:cNvSpPr/>
            <p:nvPr/>
          </p:nvSpPr>
          <p:spPr>
            <a:xfrm>
              <a:off x="8258888" y="5882500"/>
              <a:ext cx="317897" cy="28337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5" name="Rechteck 24">
              <a:extLst>
                <a:ext uri="{FF2B5EF4-FFF2-40B4-BE49-F238E27FC236}">
                  <a16:creationId xmlns:a16="http://schemas.microsoft.com/office/drawing/2014/main" id="{077FD593-148B-4AFC-BA85-C807E9A00CAE}"/>
                </a:ext>
              </a:extLst>
            </p:cNvPr>
            <p:cNvSpPr/>
            <p:nvPr/>
          </p:nvSpPr>
          <p:spPr>
            <a:xfrm>
              <a:off x="8258887" y="6184319"/>
              <a:ext cx="317897" cy="28337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6" name="Rechteck 25">
              <a:extLst>
                <a:ext uri="{FF2B5EF4-FFF2-40B4-BE49-F238E27FC236}">
                  <a16:creationId xmlns:a16="http://schemas.microsoft.com/office/drawing/2014/main" id="{F12C42F3-E9FC-4324-8AE0-84421BE5404A}"/>
                </a:ext>
              </a:extLst>
            </p:cNvPr>
            <p:cNvSpPr/>
            <p:nvPr/>
          </p:nvSpPr>
          <p:spPr>
            <a:xfrm>
              <a:off x="8895277" y="5587828"/>
              <a:ext cx="317897" cy="28337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7" name="Rechteck 26">
              <a:extLst>
                <a:ext uri="{FF2B5EF4-FFF2-40B4-BE49-F238E27FC236}">
                  <a16:creationId xmlns:a16="http://schemas.microsoft.com/office/drawing/2014/main" id="{E647C492-2DA9-4A92-94E8-C94A6D6D4E3F}"/>
                </a:ext>
              </a:extLst>
            </p:cNvPr>
            <p:cNvSpPr/>
            <p:nvPr/>
          </p:nvSpPr>
          <p:spPr>
            <a:xfrm>
              <a:off x="8895277" y="5888047"/>
              <a:ext cx="317897" cy="28337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8" name="Rechteck 27">
              <a:extLst>
                <a:ext uri="{FF2B5EF4-FFF2-40B4-BE49-F238E27FC236}">
                  <a16:creationId xmlns:a16="http://schemas.microsoft.com/office/drawing/2014/main" id="{6EC57B85-141C-4EB9-88F1-74CB64394219}"/>
                </a:ext>
              </a:extLst>
            </p:cNvPr>
            <p:cNvSpPr/>
            <p:nvPr/>
          </p:nvSpPr>
          <p:spPr>
            <a:xfrm>
              <a:off x="8895276" y="6189866"/>
              <a:ext cx="317897" cy="28337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29" name="Ellipse 28">
            <a:extLst>
              <a:ext uri="{FF2B5EF4-FFF2-40B4-BE49-F238E27FC236}">
                <a16:creationId xmlns:a16="http://schemas.microsoft.com/office/drawing/2014/main" id="{E517CE48-74CF-4B4A-A286-3FE28592DC06}"/>
              </a:ext>
            </a:extLst>
          </p:cNvPr>
          <p:cNvSpPr>
            <a:spLocks noChangeAspect="1"/>
          </p:cNvSpPr>
          <p:nvPr/>
        </p:nvSpPr>
        <p:spPr>
          <a:xfrm rot="10800000">
            <a:off x="4904664" y="8853294"/>
            <a:ext cx="298800" cy="2988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200" dirty="0"/>
              <a:t>B</a:t>
            </a:r>
            <a:endParaRPr lang="de-DE" sz="1200" baseline="-25000" dirty="0"/>
          </a:p>
        </p:txBody>
      </p:sp>
      <p:sp>
        <p:nvSpPr>
          <p:cNvPr id="55" name="Ellipse 54">
            <a:extLst>
              <a:ext uri="{FF2B5EF4-FFF2-40B4-BE49-F238E27FC236}">
                <a16:creationId xmlns:a16="http://schemas.microsoft.com/office/drawing/2014/main" id="{92313586-FC4D-4311-B353-C0BBE43DACA6}"/>
              </a:ext>
            </a:extLst>
          </p:cNvPr>
          <p:cNvSpPr>
            <a:spLocks noChangeAspect="1"/>
          </p:cNvSpPr>
          <p:nvPr/>
        </p:nvSpPr>
        <p:spPr>
          <a:xfrm rot="5400000">
            <a:off x="7335405" y="6366507"/>
            <a:ext cx="298800" cy="2988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200" dirty="0"/>
              <a:t>Z</a:t>
            </a:r>
            <a:endParaRPr lang="de-DE" sz="1200" baseline="-25000" dirty="0"/>
          </a:p>
        </p:txBody>
      </p:sp>
      <p:sp>
        <p:nvSpPr>
          <p:cNvPr id="74" name="Ellipse 73">
            <a:extLst>
              <a:ext uri="{FF2B5EF4-FFF2-40B4-BE49-F238E27FC236}">
                <a16:creationId xmlns:a16="http://schemas.microsoft.com/office/drawing/2014/main" id="{8111F6B0-D279-4C1F-9042-26D4BBCCDFB1}"/>
              </a:ext>
            </a:extLst>
          </p:cNvPr>
          <p:cNvSpPr>
            <a:spLocks noChangeAspect="1"/>
          </p:cNvSpPr>
          <p:nvPr/>
        </p:nvSpPr>
        <p:spPr>
          <a:xfrm rot="15908159">
            <a:off x="7337904" y="6760087"/>
            <a:ext cx="296302" cy="298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200" dirty="0"/>
              <a:t>S</a:t>
            </a:r>
            <a:endParaRPr lang="de-DE" sz="1200" baseline="-25000" dirty="0"/>
          </a:p>
        </p:txBody>
      </p:sp>
      <p:grpSp>
        <p:nvGrpSpPr>
          <p:cNvPr id="40" name="Gruppieren 39">
            <a:extLst>
              <a:ext uri="{FF2B5EF4-FFF2-40B4-BE49-F238E27FC236}">
                <a16:creationId xmlns:a16="http://schemas.microsoft.com/office/drawing/2014/main" id="{BA7F698D-AF00-439F-A0C4-F18D0E2615E9}"/>
              </a:ext>
            </a:extLst>
          </p:cNvPr>
          <p:cNvGrpSpPr/>
          <p:nvPr/>
        </p:nvGrpSpPr>
        <p:grpSpPr>
          <a:xfrm>
            <a:off x="8068369" y="7788798"/>
            <a:ext cx="698932" cy="298801"/>
            <a:chOff x="8196344" y="7780028"/>
            <a:chExt cx="698932" cy="298801"/>
          </a:xfrm>
        </p:grpSpPr>
        <p:sp>
          <p:nvSpPr>
            <p:cNvPr id="73" name="Ellipse 72">
              <a:extLst>
                <a:ext uri="{FF2B5EF4-FFF2-40B4-BE49-F238E27FC236}">
                  <a16:creationId xmlns:a16="http://schemas.microsoft.com/office/drawing/2014/main" id="{F714DC66-4CF4-4B8D-AB1A-AFF82488F798}"/>
                </a:ext>
              </a:extLst>
            </p:cNvPr>
            <p:cNvSpPr>
              <a:spLocks noChangeAspect="1"/>
            </p:cNvSpPr>
            <p:nvPr/>
          </p:nvSpPr>
          <p:spPr>
            <a:xfrm rot="10800000">
              <a:off x="8598974" y="7780028"/>
              <a:ext cx="296302" cy="2988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de-DE" sz="1200" dirty="0"/>
                <a:t>IRF</a:t>
              </a:r>
              <a:endParaRPr lang="de-DE" sz="1200" baseline="-25000" dirty="0"/>
            </a:p>
          </p:txBody>
        </p:sp>
        <p:sp>
          <p:nvSpPr>
            <p:cNvPr id="75" name="Ellipse 74">
              <a:extLst>
                <a:ext uri="{FF2B5EF4-FFF2-40B4-BE49-F238E27FC236}">
                  <a16:creationId xmlns:a16="http://schemas.microsoft.com/office/drawing/2014/main" id="{310EBF72-D035-4C5C-B5C9-9F1E51E90742}"/>
                </a:ext>
              </a:extLst>
            </p:cNvPr>
            <p:cNvSpPr>
              <a:spLocks noChangeAspect="1"/>
            </p:cNvSpPr>
            <p:nvPr/>
          </p:nvSpPr>
          <p:spPr>
            <a:xfrm rot="10800000">
              <a:off x="8196344" y="7780029"/>
              <a:ext cx="296302" cy="2988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de-DE" sz="1200" dirty="0"/>
                <a:t>RF</a:t>
              </a:r>
              <a:endParaRPr lang="de-DE" sz="1200" baseline="-25000" dirty="0"/>
            </a:p>
          </p:txBody>
        </p:sp>
      </p:grpSp>
      <p:sp>
        <p:nvSpPr>
          <p:cNvPr id="76" name="Ellipse 75">
            <a:extLst>
              <a:ext uri="{FF2B5EF4-FFF2-40B4-BE49-F238E27FC236}">
                <a16:creationId xmlns:a16="http://schemas.microsoft.com/office/drawing/2014/main" id="{8C7234CE-AC38-44E8-91AF-10984766E5E8}"/>
              </a:ext>
            </a:extLst>
          </p:cNvPr>
          <p:cNvSpPr>
            <a:spLocks noChangeAspect="1"/>
          </p:cNvSpPr>
          <p:nvPr/>
        </p:nvSpPr>
        <p:spPr>
          <a:xfrm rot="10800000">
            <a:off x="4401195" y="8680220"/>
            <a:ext cx="298800" cy="29880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200" dirty="0"/>
              <a:t>D</a:t>
            </a:r>
            <a:endParaRPr lang="de-DE" sz="1200" baseline="-25000" dirty="0"/>
          </a:p>
        </p:txBody>
      </p:sp>
      <p:grpSp>
        <p:nvGrpSpPr>
          <p:cNvPr id="110" name="Gruppieren 109">
            <a:extLst>
              <a:ext uri="{FF2B5EF4-FFF2-40B4-BE49-F238E27FC236}">
                <a16:creationId xmlns:a16="http://schemas.microsoft.com/office/drawing/2014/main" id="{7EBA5A98-607D-470A-8D0F-EFCC84BA31A4}"/>
              </a:ext>
            </a:extLst>
          </p:cNvPr>
          <p:cNvGrpSpPr/>
          <p:nvPr/>
        </p:nvGrpSpPr>
        <p:grpSpPr>
          <a:xfrm rot="5400000">
            <a:off x="2238240" y="6547887"/>
            <a:ext cx="701429" cy="298800"/>
            <a:chOff x="1412933" y="8016778"/>
            <a:chExt cx="701429" cy="298800"/>
          </a:xfrm>
        </p:grpSpPr>
        <p:sp>
          <p:nvSpPr>
            <p:cNvPr id="77" name="Ellipse 76">
              <a:extLst>
                <a:ext uri="{FF2B5EF4-FFF2-40B4-BE49-F238E27FC236}">
                  <a16:creationId xmlns:a16="http://schemas.microsoft.com/office/drawing/2014/main" id="{9922A4B1-BC77-4BC9-A077-9D6A25FA6D5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412933" y="8016778"/>
              <a:ext cx="298800" cy="298800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de-DE" sz="1200" dirty="0"/>
                <a:t>Kl2</a:t>
              </a:r>
              <a:endParaRPr lang="de-DE" sz="1200" baseline="-25000" dirty="0"/>
            </a:p>
          </p:txBody>
        </p:sp>
        <p:sp>
          <p:nvSpPr>
            <p:cNvPr id="78" name="Ellipse 77">
              <a:extLst>
                <a:ext uri="{FF2B5EF4-FFF2-40B4-BE49-F238E27FC236}">
                  <a16:creationId xmlns:a16="http://schemas.microsoft.com/office/drawing/2014/main" id="{99340E88-EA39-4B3A-94DF-163904F6188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815562" y="8016778"/>
              <a:ext cx="298800" cy="298800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de-DE" sz="1200" dirty="0"/>
                <a:t>Kl1</a:t>
              </a:r>
              <a:endParaRPr lang="de-DE" sz="1200" baseline="-25000" dirty="0"/>
            </a:p>
          </p:txBody>
        </p:sp>
      </p:grpSp>
      <p:grpSp>
        <p:nvGrpSpPr>
          <p:cNvPr id="107" name="Gruppieren 106">
            <a:extLst>
              <a:ext uri="{FF2B5EF4-FFF2-40B4-BE49-F238E27FC236}">
                <a16:creationId xmlns:a16="http://schemas.microsoft.com/office/drawing/2014/main" id="{46FE4D41-D3DE-49B3-86CB-370EA210D46A}"/>
              </a:ext>
            </a:extLst>
          </p:cNvPr>
          <p:cNvGrpSpPr/>
          <p:nvPr/>
        </p:nvGrpSpPr>
        <p:grpSpPr>
          <a:xfrm rot="10800000">
            <a:off x="4565201" y="12825255"/>
            <a:ext cx="698932" cy="298801"/>
            <a:chOff x="8196344" y="7780028"/>
            <a:chExt cx="698932" cy="298801"/>
          </a:xfrm>
        </p:grpSpPr>
        <p:sp>
          <p:nvSpPr>
            <p:cNvPr id="108" name="Ellipse 107">
              <a:extLst>
                <a:ext uri="{FF2B5EF4-FFF2-40B4-BE49-F238E27FC236}">
                  <a16:creationId xmlns:a16="http://schemas.microsoft.com/office/drawing/2014/main" id="{EB52CAB9-422F-4EA9-BEAE-992B5B409F6E}"/>
                </a:ext>
              </a:extLst>
            </p:cNvPr>
            <p:cNvSpPr>
              <a:spLocks noChangeAspect="1"/>
            </p:cNvSpPr>
            <p:nvPr/>
          </p:nvSpPr>
          <p:spPr>
            <a:xfrm rot="10800000">
              <a:off x="8598974" y="7780028"/>
              <a:ext cx="296302" cy="2988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de-DE" sz="1200" dirty="0"/>
                <a:t>IRF</a:t>
              </a:r>
              <a:endParaRPr lang="de-DE" sz="1200" baseline="-25000" dirty="0"/>
            </a:p>
          </p:txBody>
        </p:sp>
        <p:sp>
          <p:nvSpPr>
            <p:cNvPr id="109" name="Ellipse 108">
              <a:extLst>
                <a:ext uri="{FF2B5EF4-FFF2-40B4-BE49-F238E27FC236}">
                  <a16:creationId xmlns:a16="http://schemas.microsoft.com/office/drawing/2014/main" id="{F919B614-54EB-4F98-8284-50599025BE44}"/>
                </a:ext>
              </a:extLst>
            </p:cNvPr>
            <p:cNvSpPr>
              <a:spLocks noChangeAspect="1"/>
            </p:cNvSpPr>
            <p:nvPr/>
          </p:nvSpPr>
          <p:spPr>
            <a:xfrm rot="10800000">
              <a:off x="8196344" y="7780029"/>
              <a:ext cx="296302" cy="2988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de-DE" sz="1200" dirty="0"/>
                <a:t>RF</a:t>
              </a:r>
              <a:endParaRPr lang="de-DE" sz="1200" baseline="-25000" dirty="0"/>
            </a:p>
          </p:txBody>
        </p:sp>
      </p:grpSp>
      <p:sp>
        <p:nvSpPr>
          <p:cNvPr id="112" name="Freihandform: Form 111">
            <a:extLst>
              <a:ext uri="{FF2B5EF4-FFF2-40B4-BE49-F238E27FC236}">
                <a16:creationId xmlns:a16="http://schemas.microsoft.com/office/drawing/2014/main" id="{7A5108F9-68EF-4DD8-81B9-3111739679C9}"/>
              </a:ext>
            </a:extLst>
          </p:cNvPr>
          <p:cNvSpPr/>
          <p:nvPr/>
        </p:nvSpPr>
        <p:spPr>
          <a:xfrm>
            <a:off x="4892950" y="8258629"/>
            <a:ext cx="3561621" cy="5487697"/>
          </a:xfrm>
          <a:custGeom>
            <a:avLst/>
            <a:gdLst>
              <a:gd name="connsiteX0" fmla="*/ 3561621 w 3561621"/>
              <a:gd name="connsiteY0" fmla="*/ 0 h 5487697"/>
              <a:gd name="connsiteX1" fmla="*/ 2734307 w 3561621"/>
              <a:gd name="connsiteY1" fmla="*/ 1756228 h 5487697"/>
              <a:gd name="connsiteX2" fmla="*/ 1268364 w 3561621"/>
              <a:gd name="connsiteY2" fmla="*/ 3091542 h 5487697"/>
              <a:gd name="connsiteX3" fmla="*/ 861964 w 3561621"/>
              <a:gd name="connsiteY3" fmla="*/ 4426857 h 5487697"/>
              <a:gd name="connsiteX4" fmla="*/ 745850 w 3561621"/>
              <a:gd name="connsiteY4" fmla="*/ 5326742 h 5487697"/>
              <a:gd name="connsiteX5" fmla="*/ 441050 w 3561621"/>
              <a:gd name="connsiteY5" fmla="*/ 5486400 h 5487697"/>
              <a:gd name="connsiteX6" fmla="*/ 34650 w 3561621"/>
              <a:gd name="connsiteY6" fmla="*/ 5312228 h 5487697"/>
              <a:gd name="connsiteX7" fmla="*/ 49164 w 3561621"/>
              <a:gd name="connsiteY7" fmla="*/ 4934857 h 54876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561621" h="5487697">
                <a:moveTo>
                  <a:pt x="3561621" y="0"/>
                </a:moveTo>
                <a:cubicBezTo>
                  <a:pt x="3339068" y="620485"/>
                  <a:pt x="3116516" y="1240971"/>
                  <a:pt x="2734307" y="1756228"/>
                </a:cubicBezTo>
                <a:cubicBezTo>
                  <a:pt x="2352098" y="2271485"/>
                  <a:pt x="1580421" y="2646437"/>
                  <a:pt x="1268364" y="3091542"/>
                </a:cubicBezTo>
                <a:cubicBezTo>
                  <a:pt x="956307" y="3536647"/>
                  <a:pt x="949050" y="4054324"/>
                  <a:pt x="861964" y="4426857"/>
                </a:cubicBezTo>
                <a:cubicBezTo>
                  <a:pt x="774878" y="4799390"/>
                  <a:pt x="816002" y="5150152"/>
                  <a:pt x="745850" y="5326742"/>
                </a:cubicBezTo>
                <a:cubicBezTo>
                  <a:pt x="675698" y="5503332"/>
                  <a:pt x="559583" y="5488819"/>
                  <a:pt x="441050" y="5486400"/>
                </a:cubicBezTo>
                <a:cubicBezTo>
                  <a:pt x="322517" y="5483981"/>
                  <a:pt x="99964" y="5404152"/>
                  <a:pt x="34650" y="5312228"/>
                </a:cubicBezTo>
                <a:cubicBezTo>
                  <a:pt x="-30664" y="5220304"/>
                  <a:pt x="9250" y="5077580"/>
                  <a:pt x="49164" y="4934857"/>
                </a:cubicBezTo>
              </a:path>
            </a:pathLst>
          </a:custGeom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15290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uppieren 20">
            <a:extLst>
              <a:ext uri="{FF2B5EF4-FFF2-40B4-BE49-F238E27FC236}">
                <a16:creationId xmlns:a16="http://schemas.microsoft.com/office/drawing/2014/main" id="{79851084-D361-4913-9E93-2CB952868E81}"/>
              </a:ext>
            </a:extLst>
          </p:cNvPr>
          <p:cNvGrpSpPr/>
          <p:nvPr/>
        </p:nvGrpSpPr>
        <p:grpSpPr>
          <a:xfrm>
            <a:off x="8258887" y="5582281"/>
            <a:ext cx="954287" cy="890957"/>
            <a:chOff x="8258887" y="5582281"/>
            <a:chExt cx="954287" cy="890957"/>
          </a:xfrm>
        </p:grpSpPr>
        <p:sp>
          <p:nvSpPr>
            <p:cNvPr id="2" name="Rechteck 1">
              <a:extLst>
                <a:ext uri="{FF2B5EF4-FFF2-40B4-BE49-F238E27FC236}">
                  <a16:creationId xmlns:a16="http://schemas.microsoft.com/office/drawing/2014/main" id="{CF5519CF-4E40-48CF-8BC8-7AA20F579D0F}"/>
                </a:ext>
              </a:extLst>
            </p:cNvPr>
            <p:cNvSpPr/>
            <p:nvPr/>
          </p:nvSpPr>
          <p:spPr>
            <a:xfrm>
              <a:off x="8258888" y="5582281"/>
              <a:ext cx="317897" cy="28337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6" name="Rechteck 15">
              <a:extLst>
                <a:ext uri="{FF2B5EF4-FFF2-40B4-BE49-F238E27FC236}">
                  <a16:creationId xmlns:a16="http://schemas.microsoft.com/office/drawing/2014/main" id="{F91D4CAC-5D41-4E67-81B0-B7351177ED95}"/>
                </a:ext>
              </a:extLst>
            </p:cNvPr>
            <p:cNvSpPr/>
            <p:nvPr/>
          </p:nvSpPr>
          <p:spPr>
            <a:xfrm>
              <a:off x="8258888" y="5882500"/>
              <a:ext cx="317897" cy="28337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7" name="Rechteck 16">
              <a:extLst>
                <a:ext uri="{FF2B5EF4-FFF2-40B4-BE49-F238E27FC236}">
                  <a16:creationId xmlns:a16="http://schemas.microsoft.com/office/drawing/2014/main" id="{D4EF70F6-E9D9-4D83-8ADD-4D358218084C}"/>
                </a:ext>
              </a:extLst>
            </p:cNvPr>
            <p:cNvSpPr/>
            <p:nvPr/>
          </p:nvSpPr>
          <p:spPr>
            <a:xfrm>
              <a:off x="8258887" y="6184319"/>
              <a:ext cx="317897" cy="28337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8" name="Rechteck 17">
              <a:extLst>
                <a:ext uri="{FF2B5EF4-FFF2-40B4-BE49-F238E27FC236}">
                  <a16:creationId xmlns:a16="http://schemas.microsoft.com/office/drawing/2014/main" id="{0F201F96-43CA-4E74-9CE4-8D96D2C9C021}"/>
                </a:ext>
              </a:extLst>
            </p:cNvPr>
            <p:cNvSpPr/>
            <p:nvPr/>
          </p:nvSpPr>
          <p:spPr>
            <a:xfrm>
              <a:off x="8895277" y="5587828"/>
              <a:ext cx="317897" cy="28337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9" name="Rechteck 18">
              <a:extLst>
                <a:ext uri="{FF2B5EF4-FFF2-40B4-BE49-F238E27FC236}">
                  <a16:creationId xmlns:a16="http://schemas.microsoft.com/office/drawing/2014/main" id="{773B69F2-E9AD-4CE8-801F-7B0CE68B6AC4}"/>
                </a:ext>
              </a:extLst>
            </p:cNvPr>
            <p:cNvSpPr/>
            <p:nvPr/>
          </p:nvSpPr>
          <p:spPr>
            <a:xfrm>
              <a:off x="8895277" y="5888047"/>
              <a:ext cx="317897" cy="28337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0" name="Rechteck 19">
              <a:extLst>
                <a:ext uri="{FF2B5EF4-FFF2-40B4-BE49-F238E27FC236}">
                  <a16:creationId xmlns:a16="http://schemas.microsoft.com/office/drawing/2014/main" id="{409A7E3A-EA6B-44E7-94EE-BED83DFE44F6}"/>
                </a:ext>
              </a:extLst>
            </p:cNvPr>
            <p:cNvSpPr/>
            <p:nvPr/>
          </p:nvSpPr>
          <p:spPr>
            <a:xfrm>
              <a:off x="8895276" y="6189866"/>
              <a:ext cx="317897" cy="28337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5" name="Textfeld 4">
            <a:extLst>
              <a:ext uri="{FF2B5EF4-FFF2-40B4-BE49-F238E27FC236}">
                <a16:creationId xmlns:a16="http://schemas.microsoft.com/office/drawing/2014/main" id="{145C51F4-038D-46F8-B5BC-C52999E73148}"/>
              </a:ext>
            </a:extLst>
          </p:cNvPr>
          <p:cNvSpPr txBox="1"/>
          <p:nvPr/>
        </p:nvSpPr>
        <p:spPr>
          <a:xfrm>
            <a:off x="131805" y="304800"/>
            <a:ext cx="2257168" cy="5078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dirty="0"/>
              <a:t>Auszug</a:t>
            </a:r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5EA1ADAE-CFC0-4C5A-BD54-853F93978BA4}"/>
              </a:ext>
            </a:extLst>
          </p:cNvPr>
          <p:cNvGrpSpPr/>
          <p:nvPr/>
        </p:nvGrpSpPr>
        <p:grpSpPr>
          <a:xfrm>
            <a:off x="1077037" y="5629906"/>
            <a:ext cx="954287" cy="890957"/>
            <a:chOff x="8258887" y="5582281"/>
            <a:chExt cx="954287" cy="890957"/>
          </a:xfrm>
        </p:grpSpPr>
        <p:sp>
          <p:nvSpPr>
            <p:cNvPr id="23" name="Rechteck 22">
              <a:extLst>
                <a:ext uri="{FF2B5EF4-FFF2-40B4-BE49-F238E27FC236}">
                  <a16:creationId xmlns:a16="http://schemas.microsoft.com/office/drawing/2014/main" id="{747EDA75-F33E-4C65-B895-54FC064B45CF}"/>
                </a:ext>
              </a:extLst>
            </p:cNvPr>
            <p:cNvSpPr/>
            <p:nvPr/>
          </p:nvSpPr>
          <p:spPr>
            <a:xfrm>
              <a:off x="8258888" y="5582281"/>
              <a:ext cx="317897" cy="28337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4" name="Rechteck 23">
              <a:extLst>
                <a:ext uri="{FF2B5EF4-FFF2-40B4-BE49-F238E27FC236}">
                  <a16:creationId xmlns:a16="http://schemas.microsoft.com/office/drawing/2014/main" id="{BEDF3ABB-C5F9-415F-A7F0-EED9324D0060}"/>
                </a:ext>
              </a:extLst>
            </p:cNvPr>
            <p:cNvSpPr/>
            <p:nvPr/>
          </p:nvSpPr>
          <p:spPr>
            <a:xfrm>
              <a:off x="8258888" y="5882500"/>
              <a:ext cx="317897" cy="28337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5" name="Rechteck 24">
              <a:extLst>
                <a:ext uri="{FF2B5EF4-FFF2-40B4-BE49-F238E27FC236}">
                  <a16:creationId xmlns:a16="http://schemas.microsoft.com/office/drawing/2014/main" id="{077FD593-148B-4AFC-BA85-C807E9A00CAE}"/>
                </a:ext>
              </a:extLst>
            </p:cNvPr>
            <p:cNvSpPr/>
            <p:nvPr/>
          </p:nvSpPr>
          <p:spPr>
            <a:xfrm>
              <a:off x="8258887" y="6184319"/>
              <a:ext cx="317897" cy="28337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6" name="Rechteck 25">
              <a:extLst>
                <a:ext uri="{FF2B5EF4-FFF2-40B4-BE49-F238E27FC236}">
                  <a16:creationId xmlns:a16="http://schemas.microsoft.com/office/drawing/2014/main" id="{F12C42F3-E9FC-4324-8AE0-84421BE5404A}"/>
                </a:ext>
              </a:extLst>
            </p:cNvPr>
            <p:cNvSpPr/>
            <p:nvPr/>
          </p:nvSpPr>
          <p:spPr>
            <a:xfrm>
              <a:off x="8895277" y="5587828"/>
              <a:ext cx="317897" cy="28337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7" name="Rechteck 26">
              <a:extLst>
                <a:ext uri="{FF2B5EF4-FFF2-40B4-BE49-F238E27FC236}">
                  <a16:creationId xmlns:a16="http://schemas.microsoft.com/office/drawing/2014/main" id="{E647C492-2DA9-4A92-94E8-C94A6D6D4E3F}"/>
                </a:ext>
              </a:extLst>
            </p:cNvPr>
            <p:cNvSpPr/>
            <p:nvPr/>
          </p:nvSpPr>
          <p:spPr>
            <a:xfrm>
              <a:off x="8895277" y="5888047"/>
              <a:ext cx="317897" cy="28337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8" name="Rechteck 27">
              <a:extLst>
                <a:ext uri="{FF2B5EF4-FFF2-40B4-BE49-F238E27FC236}">
                  <a16:creationId xmlns:a16="http://schemas.microsoft.com/office/drawing/2014/main" id="{6EC57B85-141C-4EB9-88F1-74CB64394219}"/>
                </a:ext>
              </a:extLst>
            </p:cNvPr>
            <p:cNvSpPr/>
            <p:nvPr/>
          </p:nvSpPr>
          <p:spPr>
            <a:xfrm>
              <a:off x="8895276" y="6189866"/>
              <a:ext cx="317897" cy="28337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29" name="Ellipse 28">
            <a:extLst>
              <a:ext uri="{FF2B5EF4-FFF2-40B4-BE49-F238E27FC236}">
                <a16:creationId xmlns:a16="http://schemas.microsoft.com/office/drawing/2014/main" id="{E517CE48-74CF-4B4A-A286-3FE28592DC06}"/>
              </a:ext>
            </a:extLst>
          </p:cNvPr>
          <p:cNvSpPr>
            <a:spLocks noChangeAspect="1"/>
          </p:cNvSpPr>
          <p:nvPr/>
        </p:nvSpPr>
        <p:spPr>
          <a:xfrm>
            <a:off x="4889489" y="10961494"/>
            <a:ext cx="298800" cy="2988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200" dirty="0"/>
              <a:t>B</a:t>
            </a:r>
            <a:endParaRPr lang="de-DE" sz="1200" baseline="-25000" dirty="0"/>
          </a:p>
        </p:txBody>
      </p:sp>
      <p:sp>
        <p:nvSpPr>
          <p:cNvPr id="76" name="Ellipse 75">
            <a:extLst>
              <a:ext uri="{FF2B5EF4-FFF2-40B4-BE49-F238E27FC236}">
                <a16:creationId xmlns:a16="http://schemas.microsoft.com/office/drawing/2014/main" id="{8C7234CE-AC38-44E8-91AF-10984766E5E8}"/>
              </a:ext>
            </a:extLst>
          </p:cNvPr>
          <p:cNvSpPr>
            <a:spLocks noChangeAspect="1"/>
          </p:cNvSpPr>
          <p:nvPr/>
        </p:nvSpPr>
        <p:spPr>
          <a:xfrm>
            <a:off x="4432945" y="11417070"/>
            <a:ext cx="298800" cy="29880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200" dirty="0"/>
              <a:t>D</a:t>
            </a:r>
            <a:endParaRPr lang="de-DE" sz="1200" baseline="-25000" dirty="0"/>
          </a:p>
        </p:txBody>
      </p:sp>
      <p:grpSp>
        <p:nvGrpSpPr>
          <p:cNvPr id="114" name="Gruppieren 113">
            <a:extLst>
              <a:ext uri="{FF2B5EF4-FFF2-40B4-BE49-F238E27FC236}">
                <a16:creationId xmlns:a16="http://schemas.microsoft.com/office/drawing/2014/main" id="{79088436-314F-48AF-9D67-467CC9B61785}"/>
              </a:ext>
            </a:extLst>
          </p:cNvPr>
          <p:cNvGrpSpPr/>
          <p:nvPr/>
        </p:nvGrpSpPr>
        <p:grpSpPr>
          <a:xfrm rot="10800000">
            <a:off x="7868203" y="7780028"/>
            <a:ext cx="1051902" cy="303577"/>
            <a:chOff x="4451669" y="10935913"/>
            <a:chExt cx="1051902" cy="303577"/>
          </a:xfrm>
        </p:grpSpPr>
        <p:sp>
          <p:nvSpPr>
            <p:cNvPr id="115" name="Ellipse 114">
              <a:extLst>
                <a:ext uri="{FF2B5EF4-FFF2-40B4-BE49-F238E27FC236}">
                  <a16:creationId xmlns:a16="http://schemas.microsoft.com/office/drawing/2014/main" id="{B5749BCD-E41A-4CE4-9196-BE2B478CDFE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451669" y="10940690"/>
              <a:ext cx="296302" cy="2988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de-DE" sz="1200" dirty="0"/>
                <a:t>IRF</a:t>
              </a:r>
              <a:endParaRPr lang="de-DE" sz="1200" baseline="-25000" dirty="0"/>
            </a:p>
          </p:txBody>
        </p:sp>
        <p:sp>
          <p:nvSpPr>
            <p:cNvPr id="116" name="Ellipse 115">
              <a:extLst>
                <a:ext uri="{FF2B5EF4-FFF2-40B4-BE49-F238E27FC236}">
                  <a16:creationId xmlns:a16="http://schemas.microsoft.com/office/drawing/2014/main" id="{D399532C-3C84-4814-8166-3E3571F3A92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829469" y="10935913"/>
              <a:ext cx="296302" cy="2988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de-DE" sz="1200" dirty="0"/>
                <a:t>S</a:t>
              </a:r>
              <a:endParaRPr lang="de-DE" sz="1200" baseline="-25000" dirty="0"/>
            </a:p>
          </p:txBody>
        </p:sp>
        <p:sp>
          <p:nvSpPr>
            <p:cNvPr id="117" name="Ellipse 116">
              <a:extLst>
                <a:ext uri="{FF2B5EF4-FFF2-40B4-BE49-F238E27FC236}">
                  <a16:creationId xmlns:a16="http://schemas.microsoft.com/office/drawing/2014/main" id="{FD7D9B66-A5CB-47D6-BD4E-752576A21A8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207269" y="10935913"/>
              <a:ext cx="296302" cy="2988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de-DE" sz="1200" dirty="0"/>
                <a:t>RF</a:t>
              </a:r>
              <a:endParaRPr lang="de-DE" sz="1200" baseline="-25000" dirty="0"/>
            </a:p>
          </p:txBody>
        </p:sp>
      </p:grpSp>
      <p:grpSp>
        <p:nvGrpSpPr>
          <p:cNvPr id="120" name="Gruppieren 119">
            <a:extLst>
              <a:ext uri="{FF2B5EF4-FFF2-40B4-BE49-F238E27FC236}">
                <a16:creationId xmlns:a16="http://schemas.microsoft.com/office/drawing/2014/main" id="{3241DBEA-A715-46FE-89F5-EAC2783AC2CC}"/>
              </a:ext>
            </a:extLst>
          </p:cNvPr>
          <p:cNvGrpSpPr/>
          <p:nvPr/>
        </p:nvGrpSpPr>
        <p:grpSpPr>
          <a:xfrm>
            <a:off x="1412933" y="8016778"/>
            <a:ext cx="701429" cy="298800"/>
            <a:chOff x="1412933" y="8016778"/>
            <a:chExt cx="701429" cy="298800"/>
          </a:xfrm>
        </p:grpSpPr>
        <p:sp>
          <p:nvSpPr>
            <p:cNvPr id="118" name="Ellipse 117">
              <a:extLst>
                <a:ext uri="{FF2B5EF4-FFF2-40B4-BE49-F238E27FC236}">
                  <a16:creationId xmlns:a16="http://schemas.microsoft.com/office/drawing/2014/main" id="{7E5FB9B5-4D69-4859-B63D-679B4087E405}"/>
                </a:ext>
              </a:extLst>
            </p:cNvPr>
            <p:cNvSpPr>
              <a:spLocks noChangeAspect="1"/>
            </p:cNvSpPr>
            <p:nvPr/>
          </p:nvSpPr>
          <p:spPr>
            <a:xfrm rot="10800000">
              <a:off x="1412933" y="8016778"/>
              <a:ext cx="298800" cy="298800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de-DE" sz="1200" dirty="0"/>
                <a:t>K2</a:t>
              </a:r>
              <a:endParaRPr lang="de-DE" sz="1200" baseline="-25000" dirty="0"/>
            </a:p>
          </p:txBody>
        </p:sp>
        <p:sp>
          <p:nvSpPr>
            <p:cNvPr id="119" name="Ellipse 118">
              <a:extLst>
                <a:ext uri="{FF2B5EF4-FFF2-40B4-BE49-F238E27FC236}">
                  <a16:creationId xmlns:a16="http://schemas.microsoft.com/office/drawing/2014/main" id="{CC0DB500-B612-4C07-9662-2A3FF40CE45B}"/>
                </a:ext>
              </a:extLst>
            </p:cNvPr>
            <p:cNvSpPr>
              <a:spLocks noChangeAspect="1"/>
            </p:cNvSpPr>
            <p:nvPr/>
          </p:nvSpPr>
          <p:spPr>
            <a:xfrm rot="10800000">
              <a:off x="1815562" y="8016778"/>
              <a:ext cx="298800" cy="298800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de-DE" sz="1200" dirty="0"/>
                <a:t>K1</a:t>
              </a:r>
              <a:endParaRPr lang="de-DE" sz="1200" baseline="-25000" dirty="0"/>
            </a:p>
          </p:txBody>
        </p:sp>
      </p:grpSp>
      <p:sp>
        <p:nvSpPr>
          <p:cNvPr id="122" name="Ellipse 121">
            <a:extLst>
              <a:ext uri="{FF2B5EF4-FFF2-40B4-BE49-F238E27FC236}">
                <a16:creationId xmlns:a16="http://schemas.microsoft.com/office/drawing/2014/main" id="{EA36D06E-EF42-4E0F-BD6E-784B0AF9B8DB}"/>
              </a:ext>
            </a:extLst>
          </p:cNvPr>
          <p:cNvSpPr>
            <a:spLocks noChangeAspect="1"/>
          </p:cNvSpPr>
          <p:nvPr/>
        </p:nvSpPr>
        <p:spPr>
          <a:xfrm rot="13454421">
            <a:off x="5924161" y="9970410"/>
            <a:ext cx="298800" cy="2988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de-DE" sz="1200" dirty="0"/>
              <a:t>KR</a:t>
            </a:r>
            <a:endParaRPr lang="de-DE" sz="1200" baseline="-25000" dirty="0"/>
          </a:p>
        </p:txBody>
      </p:sp>
      <p:sp>
        <p:nvSpPr>
          <p:cNvPr id="123" name="Ellipse 122">
            <a:extLst>
              <a:ext uri="{FF2B5EF4-FFF2-40B4-BE49-F238E27FC236}">
                <a16:creationId xmlns:a16="http://schemas.microsoft.com/office/drawing/2014/main" id="{6ED7B683-7006-47B3-92A0-E74BFEB18B23}"/>
              </a:ext>
            </a:extLst>
          </p:cNvPr>
          <p:cNvSpPr>
            <a:spLocks noChangeAspect="1"/>
          </p:cNvSpPr>
          <p:nvPr/>
        </p:nvSpPr>
        <p:spPr>
          <a:xfrm>
            <a:off x="4867719" y="13507118"/>
            <a:ext cx="298800" cy="2988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de-DE" sz="1200" dirty="0"/>
              <a:t>KR</a:t>
            </a:r>
            <a:endParaRPr lang="de-DE" sz="1200" baseline="-25000" dirty="0"/>
          </a:p>
        </p:txBody>
      </p:sp>
      <p:sp>
        <p:nvSpPr>
          <p:cNvPr id="124" name="Ellipse 123">
            <a:extLst>
              <a:ext uri="{FF2B5EF4-FFF2-40B4-BE49-F238E27FC236}">
                <a16:creationId xmlns:a16="http://schemas.microsoft.com/office/drawing/2014/main" id="{A8890006-9977-4C23-AB13-73600931B75E}"/>
              </a:ext>
            </a:extLst>
          </p:cNvPr>
          <p:cNvSpPr>
            <a:spLocks noChangeAspect="1"/>
          </p:cNvSpPr>
          <p:nvPr/>
        </p:nvSpPr>
        <p:spPr>
          <a:xfrm>
            <a:off x="4867719" y="14334850"/>
            <a:ext cx="298800" cy="2988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200" dirty="0"/>
              <a:t>Z</a:t>
            </a:r>
            <a:endParaRPr lang="de-DE" sz="1200" baseline="-25000" dirty="0"/>
          </a:p>
        </p:txBody>
      </p:sp>
      <p:grpSp>
        <p:nvGrpSpPr>
          <p:cNvPr id="125" name="Gruppieren 124">
            <a:extLst>
              <a:ext uri="{FF2B5EF4-FFF2-40B4-BE49-F238E27FC236}">
                <a16:creationId xmlns:a16="http://schemas.microsoft.com/office/drawing/2014/main" id="{9573EFDA-8F07-4B08-99BB-A6B41DDE2A38}"/>
              </a:ext>
            </a:extLst>
          </p:cNvPr>
          <p:cNvGrpSpPr/>
          <p:nvPr/>
        </p:nvGrpSpPr>
        <p:grpSpPr>
          <a:xfrm>
            <a:off x="4491168" y="13920984"/>
            <a:ext cx="1051902" cy="303577"/>
            <a:chOff x="4451669" y="10935913"/>
            <a:chExt cx="1051902" cy="303577"/>
          </a:xfrm>
        </p:grpSpPr>
        <p:sp>
          <p:nvSpPr>
            <p:cNvPr id="126" name="Ellipse 125">
              <a:extLst>
                <a:ext uri="{FF2B5EF4-FFF2-40B4-BE49-F238E27FC236}">
                  <a16:creationId xmlns:a16="http://schemas.microsoft.com/office/drawing/2014/main" id="{90CCA942-F414-4E03-B19A-4C8C16EA06B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451669" y="10940690"/>
              <a:ext cx="296302" cy="2988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de-DE" sz="1200" dirty="0"/>
                <a:t>IRF</a:t>
              </a:r>
              <a:endParaRPr lang="de-DE" sz="1200" baseline="-25000" dirty="0"/>
            </a:p>
          </p:txBody>
        </p:sp>
        <p:sp>
          <p:nvSpPr>
            <p:cNvPr id="127" name="Ellipse 126">
              <a:extLst>
                <a:ext uri="{FF2B5EF4-FFF2-40B4-BE49-F238E27FC236}">
                  <a16:creationId xmlns:a16="http://schemas.microsoft.com/office/drawing/2014/main" id="{D5E4D1D3-7D4A-40B5-89FE-B2F3268291E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829469" y="10935913"/>
              <a:ext cx="296302" cy="2988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de-DE" sz="1200" dirty="0"/>
                <a:t>S</a:t>
              </a:r>
              <a:endParaRPr lang="de-DE" sz="1200" baseline="-25000" dirty="0"/>
            </a:p>
          </p:txBody>
        </p:sp>
        <p:sp>
          <p:nvSpPr>
            <p:cNvPr id="128" name="Ellipse 127">
              <a:extLst>
                <a:ext uri="{FF2B5EF4-FFF2-40B4-BE49-F238E27FC236}">
                  <a16:creationId xmlns:a16="http://schemas.microsoft.com/office/drawing/2014/main" id="{2B4C4BBA-BB7B-4FDE-AB08-4872D55AA63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207269" y="10935913"/>
              <a:ext cx="296302" cy="2988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de-DE" sz="1200" dirty="0"/>
                <a:t>RF</a:t>
              </a:r>
              <a:endParaRPr lang="de-DE" sz="1200" baseline="-25000" dirty="0"/>
            </a:p>
          </p:txBody>
        </p:sp>
      </p:grpSp>
      <p:sp>
        <p:nvSpPr>
          <p:cNvPr id="130" name="Ellipse 129">
            <a:extLst>
              <a:ext uri="{FF2B5EF4-FFF2-40B4-BE49-F238E27FC236}">
                <a16:creationId xmlns:a16="http://schemas.microsoft.com/office/drawing/2014/main" id="{BF39F0AA-6BB0-4046-89B5-C8FE6A45929A}"/>
              </a:ext>
            </a:extLst>
          </p:cNvPr>
          <p:cNvSpPr>
            <a:spLocks noChangeAspect="1"/>
          </p:cNvSpPr>
          <p:nvPr/>
        </p:nvSpPr>
        <p:spPr>
          <a:xfrm>
            <a:off x="5246768" y="13507118"/>
            <a:ext cx="298800" cy="2988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200" dirty="0"/>
              <a:t>K2</a:t>
            </a:r>
            <a:endParaRPr lang="de-DE" sz="1200" baseline="-25000" dirty="0"/>
          </a:p>
        </p:txBody>
      </p:sp>
      <p:sp>
        <p:nvSpPr>
          <p:cNvPr id="131" name="Ellipse 130">
            <a:extLst>
              <a:ext uri="{FF2B5EF4-FFF2-40B4-BE49-F238E27FC236}">
                <a16:creationId xmlns:a16="http://schemas.microsoft.com/office/drawing/2014/main" id="{9FBAA3E8-3D0E-46CE-A1F6-744D4FA1EA1A}"/>
              </a:ext>
            </a:extLst>
          </p:cNvPr>
          <p:cNvSpPr>
            <a:spLocks noChangeAspect="1"/>
          </p:cNvSpPr>
          <p:nvPr/>
        </p:nvSpPr>
        <p:spPr>
          <a:xfrm>
            <a:off x="4488670" y="13507118"/>
            <a:ext cx="298800" cy="2988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200" dirty="0"/>
              <a:t>K1</a:t>
            </a:r>
            <a:endParaRPr lang="de-DE" sz="1200" baseline="-25000" dirty="0"/>
          </a:p>
        </p:txBody>
      </p:sp>
      <p:sp>
        <p:nvSpPr>
          <p:cNvPr id="132" name="Freihandform: Form 131">
            <a:extLst>
              <a:ext uri="{FF2B5EF4-FFF2-40B4-BE49-F238E27FC236}">
                <a16:creationId xmlns:a16="http://schemas.microsoft.com/office/drawing/2014/main" id="{3A44F2A5-A9FA-4CB4-9975-B919C3A7565B}"/>
              </a:ext>
            </a:extLst>
          </p:cNvPr>
          <p:cNvSpPr/>
          <p:nvPr/>
        </p:nvSpPr>
        <p:spPr>
          <a:xfrm>
            <a:off x="1739900" y="8559800"/>
            <a:ext cx="3225800" cy="4546600"/>
          </a:xfrm>
          <a:custGeom>
            <a:avLst/>
            <a:gdLst>
              <a:gd name="connsiteX0" fmla="*/ 0 w 3225800"/>
              <a:gd name="connsiteY0" fmla="*/ 0 h 4546600"/>
              <a:gd name="connsiteX1" fmla="*/ 533400 w 3225800"/>
              <a:gd name="connsiteY1" fmla="*/ 1905000 h 4546600"/>
              <a:gd name="connsiteX2" fmla="*/ 1981200 w 3225800"/>
              <a:gd name="connsiteY2" fmla="*/ 2984500 h 4546600"/>
              <a:gd name="connsiteX3" fmla="*/ 2870200 w 3225800"/>
              <a:gd name="connsiteY3" fmla="*/ 3314700 h 4546600"/>
              <a:gd name="connsiteX4" fmla="*/ 3225800 w 3225800"/>
              <a:gd name="connsiteY4" fmla="*/ 4546600 h 4546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25800" h="4546600">
                <a:moveTo>
                  <a:pt x="0" y="0"/>
                </a:moveTo>
                <a:cubicBezTo>
                  <a:pt x="101600" y="703791"/>
                  <a:pt x="203200" y="1407583"/>
                  <a:pt x="533400" y="1905000"/>
                </a:cubicBezTo>
                <a:cubicBezTo>
                  <a:pt x="863600" y="2402417"/>
                  <a:pt x="1591733" y="2749550"/>
                  <a:pt x="1981200" y="2984500"/>
                </a:cubicBezTo>
                <a:cubicBezTo>
                  <a:pt x="2370667" y="3219450"/>
                  <a:pt x="2662767" y="3054350"/>
                  <a:pt x="2870200" y="3314700"/>
                </a:cubicBezTo>
                <a:cubicBezTo>
                  <a:pt x="3077633" y="3575050"/>
                  <a:pt x="3151716" y="4060825"/>
                  <a:pt x="3225800" y="4546600"/>
                </a:cubicBezTo>
              </a:path>
            </a:pathLst>
          </a:custGeom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3" name="Freihandform: Form 132">
            <a:extLst>
              <a:ext uri="{FF2B5EF4-FFF2-40B4-BE49-F238E27FC236}">
                <a16:creationId xmlns:a16="http://schemas.microsoft.com/office/drawing/2014/main" id="{39107EA5-8484-43AC-96EC-428B28F1F495}"/>
              </a:ext>
            </a:extLst>
          </p:cNvPr>
          <p:cNvSpPr/>
          <p:nvPr/>
        </p:nvSpPr>
        <p:spPr>
          <a:xfrm>
            <a:off x="5143500" y="8280400"/>
            <a:ext cx="3289300" cy="4838700"/>
          </a:xfrm>
          <a:custGeom>
            <a:avLst/>
            <a:gdLst>
              <a:gd name="connsiteX0" fmla="*/ 3289300 w 3289300"/>
              <a:gd name="connsiteY0" fmla="*/ 0 h 4838700"/>
              <a:gd name="connsiteX1" fmla="*/ 2806700 w 3289300"/>
              <a:gd name="connsiteY1" fmla="*/ 1600200 h 4838700"/>
              <a:gd name="connsiteX2" fmla="*/ 1314450 w 3289300"/>
              <a:gd name="connsiteY2" fmla="*/ 3086100 h 4838700"/>
              <a:gd name="connsiteX3" fmla="*/ 292100 w 3289300"/>
              <a:gd name="connsiteY3" fmla="*/ 4064000 h 4838700"/>
              <a:gd name="connsiteX4" fmla="*/ 0 w 3289300"/>
              <a:gd name="connsiteY4" fmla="*/ 4838700 h 4838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89300" h="4838700">
                <a:moveTo>
                  <a:pt x="3289300" y="0"/>
                </a:moveTo>
                <a:cubicBezTo>
                  <a:pt x="3212571" y="542925"/>
                  <a:pt x="3135842" y="1085850"/>
                  <a:pt x="2806700" y="1600200"/>
                </a:cubicBezTo>
                <a:cubicBezTo>
                  <a:pt x="2477558" y="2114550"/>
                  <a:pt x="1733550" y="2675467"/>
                  <a:pt x="1314450" y="3086100"/>
                </a:cubicBezTo>
                <a:cubicBezTo>
                  <a:pt x="895350" y="3496733"/>
                  <a:pt x="511175" y="3771900"/>
                  <a:pt x="292100" y="4064000"/>
                </a:cubicBezTo>
                <a:cubicBezTo>
                  <a:pt x="73025" y="4356100"/>
                  <a:pt x="36512" y="4597400"/>
                  <a:pt x="0" y="4838700"/>
                </a:cubicBezTo>
              </a:path>
            </a:pathLst>
          </a:custGeom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4" name="Ellipse 133">
            <a:extLst>
              <a:ext uri="{FF2B5EF4-FFF2-40B4-BE49-F238E27FC236}">
                <a16:creationId xmlns:a16="http://schemas.microsoft.com/office/drawing/2014/main" id="{11A974E4-3843-429A-B448-AA39EBF9C7C8}"/>
              </a:ext>
            </a:extLst>
          </p:cNvPr>
          <p:cNvSpPr>
            <a:spLocks noChangeAspect="1"/>
          </p:cNvSpPr>
          <p:nvPr/>
        </p:nvSpPr>
        <p:spPr>
          <a:xfrm rot="10800000">
            <a:off x="8243505" y="8185748"/>
            <a:ext cx="298800" cy="2988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200" dirty="0"/>
              <a:t>Z</a:t>
            </a:r>
            <a:endParaRPr lang="de-DE" sz="1200" baseline="-25000" dirty="0"/>
          </a:p>
        </p:txBody>
      </p:sp>
    </p:spTree>
    <p:extLst>
      <p:ext uri="{BB962C8B-B14F-4D97-AF65-F5344CB8AC3E}">
        <p14:creationId xmlns:p14="http://schemas.microsoft.com/office/powerpoint/2010/main" val="1152465028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153</Words>
  <Application>Microsoft Office PowerPoint</Application>
  <PresentationFormat>Benutzerdefiniert</PresentationFormat>
  <Paragraphs>154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1" baseType="lpstr">
      <vt:lpstr>Arial</vt:lpstr>
      <vt:lpstr>Calibri</vt:lpstr>
      <vt:lpstr>Larissa-Design</vt:lpstr>
      <vt:lpstr>Einstellungen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Peter Kaluza</dc:creator>
  <cp:lastModifiedBy>Peter Kaluza</cp:lastModifiedBy>
  <cp:revision>98</cp:revision>
  <dcterms:created xsi:type="dcterms:W3CDTF">2014-05-21T17:35:34Z</dcterms:created>
  <dcterms:modified xsi:type="dcterms:W3CDTF">2018-03-31T16:51:41Z</dcterms:modified>
</cp:coreProperties>
</file>