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75" r:id="rId3"/>
    <p:sldId id="276" r:id="rId4"/>
    <p:sldId id="277" r:id="rId5"/>
    <p:sldId id="278" r:id="rId6"/>
    <p:sldId id="279" r:id="rId7"/>
    <p:sldId id="261" r:id="rId8"/>
  </p:sldIdLst>
  <p:sldSz cx="10333038" cy="14762163"/>
  <p:notesSz cx="6797675" cy="9926638"/>
  <p:defaultTextStyle>
    <a:defPPr>
      <a:defRPr lang="de-DE"/>
    </a:defPPr>
    <a:lvl1pPr marL="0" algn="l" defTabSz="136866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4332" algn="l" defTabSz="136866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68665" algn="l" defTabSz="136866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2997" algn="l" defTabSz="136866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37328" algn="l" defTabSz="136866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1661" algn="l" defTabSz="136866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05993" algn="l" defTabSz="136866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90326" algn="l" defTabSz="136866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74658" algn="l" defTabSz="136866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50">
          <p15:clr>
            <a:srgbClr val="A4A3A4"/>
          </p15:clr>
        </p15:guide>
        <p15:guide id="2" pos="32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0" autoAdjust="0"/>
    <p:restoredTop sz="94660"/>
  </p:normalViewPr>
  <p:slideViewPr>
    <p:cSldViewPr snapToGrid="0">
      <p:cViewPr>
        <p:scale>
          <a:sx n="50" d="100"/>
          <a:sy n="50" d="100"/>
        </p:scale>
        <p:origin x="2508" y="330"/>
      </p:cViewPr>
      <p:guideLst>
        <p:guide orient="horz" pos="4650"/>
        <p:guide pos="32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6B179-C398-4642-9EA4-9197F6088819}" type="datetimeFigureOut">
              <a:rPr lang="de-DE" smtClean="0"/>
              <a:pPr/>
              <a:t>16.01.2019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95500" y="744538"/>
            <a:ext cx="26066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A588A-F316-430F-AF8A-10A70CE7610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30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86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4332" algn="l" defTabSz="13686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68665" algn="l" defTabSz="13686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2997" algn="l" defTabSz="13686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37328" algn="l" defTabSz="13686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1661" algn="l" defTabSz="13686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05993" algn="l" defTabSz="13686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90326" algn="l" defTabSz="13686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74658" algn="l" defTabSz="13686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4978" y="4585843"/>
            <a:ext cx="8783083" cy="316429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49956" y="8365226"/>
            <a:ext cx="7233127" cy="37725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68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2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37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1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05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90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74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7B3C-E8BB-442E-881F-06C8D2A8691C}" type="datetimeFigureOut">
              <a:rPr lang="de-DE" smtClean="0"/>
              <a:pPr/>
              <a:t>16.01.2019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AD0-040E-4353-8FA7-ADAA710B6B6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7B3C-E8BB-442E-881F-06C8D2A8691C}" type="datetimeFigureOut">
              <a:rPr lang="de-DE" smtClean="0"/>
              <a:pPr/>
              <a:t>16.01.2019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AD0-040E-4353-8FA7-ADAA710B6B6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91453" y="591175"/>
            <a:ext cx="2324934" cy="12595679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16652" y="591175"/>
            <a:ext cx="6802583" cy="12595679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7B3C-E8BB-442E-881F-06C8D2A8691C}" type="datetimeFigureOut">
              <a:rPr lang="de-DE" smtClean="0"/>
              <a:pPr/>
              <a:t>16.01.2019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AD0-040E-4353-8FA7-ADAA710B6B6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7B3C-E8BB-442E-881F-06C8D2A8691C}" type="datetimeFigureOut">
              <a:rPr lang="de-DE" smtClean="0"/>
              <a:pPr/>
              <a:t>16.01.2019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AD0-040E-4353-8FA7-ADAA710B6B6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240" y="9486060"/>
            <a:ext cx="8783083" cy="2931929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6240" y="6256835"/>
            <a:ext cx="8783083" cy="3229223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433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6866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299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373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16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059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903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7465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7B3C-E8BB-442E-881F-06C8D2A8691C}" type="datetimeFigureOut">
              <a:rPr lang="de-DE" smtClean="0"/>
              <a:pPr/>
              <a:t>16.01.2019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AD0-040E-4353-8FA7-ADAA710B6B6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6652" y="3444508"/>
            <a:ext cx="4563758" cy="9742345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52628" y="3444508"/>
            <a:ext cx="4563758" cy="9742345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7B3C-E8BB-442E-881F-06C8D2A8691C}" type="datetimeFigureOut">
              <a:rPr lang="de-DE" smtClean="0"/>
              <a:pPr/>
              <a:t>16.01.2019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AD0-040E-4353-8FA7-ADAA710B6B6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6653" y="3304402"/>
            <a:ext cx="4565553" cy="137711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4332" indent="0">
              <a:buNone/>
              <a:defRPr sz="3000" b="1"/>
            </a:lvl2pPr>
            <a:lvl3pPr marL="1368665" indent="0">
              <a:buNone/>
              <a:defRPr sz="2700" b="1"/>
            </a:lvl3pPr>
            <a:lvl4pPr marL="2052997" indent="0">
              <a:buNone/>
              <a:defRPr sz="2400" b="1"/>
            </a:lvl4pPr>
            <a:lvl5pPr marL="2737328" indent="0">
              <a:buNone/>
              <a:defRPr sz="2400" b="1"/>
            </a:lvl5pPr>
            <a:lvl6pPr marL="3421661" indent="0">
              <a:buNone/>
              <a:defRPr sz="2400" b="1"/>
            </a:lvl6pPr>
            <a:lvl7pPr marL="4105993" indent="0">
              <a:buNone/>
              <a:defRPr sz="2400" b="1"/>
            </a:lvl7pPr>
            <a:lvl8pPr marL="4790326" indent="0">
              <a:buNone/>
              <a:defRPr sz="2400" b="1"/>
            </a:lvl8pPr>
            <a:lvl9pPr marL="5474658" indent="0">
              <a:buNone/>
              <a:defRPr sz="24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6653" y="4681521"/>
            <a:ext cx="4565553" cy="8505330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49041" y="3304402"/>
            <a:ext cx="4567347" cy="137711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4332" indent="0">
              <a:buNone/>
              <a:defRPr sz="3000" b="1"/>
            </a:lvl2pPr>
            <a:lvl3pPr marL="1368665" indent="0">
              <a:buNone/>
              <a:defRPr sz="2700" b="1"/>
            </a:lvl3pPr>
            <a:lvl4pPr marL="2052997" indent="0">
              <a:buNone/>
              <a:defRPr sz="2400" b="1"/>
            </a:lvl4pPr>
            <a:lvl5pPr marL="2737328" indent="0">
              <a:buNone/>
              <a:defRPr sz="2400" b="1"/>
            </a:lvl5pPr>
            <a:lvl6pPr marL="3421661" indent="0">
              <a:buNone/>
              <a:defRPr sz="2400" b="1"/>
            </a:lvl6pPr>
            <a:lvl7pPr marL="4105993" indent="0">
              <a:buNone/>
              <a:defRPr sz="2400" b="1"/>
            </a:lvl7pPr>
            <a:lvl8pPr marL="4790326" indent="0">
              <a:buNone/>
              <a:defRPr sz="2400" b="1"/>
            </a:lvl8pPr>
            <a:lvl9pPr marL="5474658" indent="0">
              <a:buNone/>
              <a:defRPr sz="24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49041" y="4681521"/>
            <a:ext cx="4567347" cy="8505330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7B3C-E8BB-442E-881F-06C8D2A8691C}" type="datetimeFigureOut">
              <a:rPr lang="de-DE" smtClean="0"/>
              <a:pPr/>
              <a:t>16.01.2019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AD0-040E-4353-8FA7-ADAA710B6B6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7B3C-E8BB-442E-881F-06C8D2A8691C}" type="datetimeFigureOut">
              <a:rPr lang="de-DE" smtClean="0"/>
              <a:pPr/>
              <a:t>16.01.2019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AD0-040E-4353-8FA7-ADAA710B6B6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7B3C-E8BB-442E-881F-06C8D2A8691C}" type="datetimeFigureOut">
              <a:rPr lang="de-DE" smtClean="0"/>
              <a:pPr/>
              <a:t>16.01.2019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AD0-040E-4353-8FA7-ADAA710B6B6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6653" y="587753"/>
            <a:ext cx="3399499" cy="250136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39932" y="587756"/>
            <a:ext cx="5776455" cy="12599096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16653" y="3089122"/>
            <a:ext cx="3399499" cy="10097731"/>
          </a:xfrm>
        </p:spPr>
        <p:txBody>
          <a:bodyPr/>
          <a:lstStyle>
            <a:lvl1pPr marL="0" indent="0">
              <a:buNone/>
              <a:defRPr sz="2100"/>
            </a:lvl1pPr>
            <a:lvl2pPr marL="684332" indent="0">
              <a:buNone/>
              <a:defRPr sz="1800"/>
            </a:lvl2pPr>
            <a:lvl3pPr marL="1368665" indent="0">
              <a:buNone/>
              <a:defRPr sz="1500"/>
            </a:lvl3pPr>
            <a:lvl4pPr marL="2052997" indent="0">
              <a:buNone/>
              <a:defRPr sz="1300"/>
            </a:lvl4pPr>
            <a:lvl5pPr marL="2737328" indent="0">
              <a:buNone/>
              <a:defRPr sz="1300"/>
            </a:lvl5pPr>
            <a:lvl6pPr marL="3421661" indent="0">
              <a:buNone/>
              <a:defRPr sz="1300"/>
            </a:lvl6pPr>
            <a:lvl7pPr marL="4105993" indent="0">
              <a:buNone/>
              <a:defRPr sz="1300"/>
            </a:lvl7pPr>
            <a:lvl8pPr marL="4790326" indent="0">
              <a:buNone/>
              <a:defRPr sz="1300"/>
            </a:lvl8pPr>
            <a:lvl9pPr marL="5474658" indent="0">
              <a:buNone/>
              <a:defRPr sz="13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7B3C-E8BB-442E-881F-06C8D2A8691C}" type="datetimeFigureOut">
              <a:rPr lang="de-DE" smtClean="0"/>
              <a:pPr/>
              <a:t>16.01.2019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AD0-040E-4353-8FA7-ADAA710B6B6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5348" y="10333515"/>
            <a:ext cx="6199823" cy="1219929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25348" y="1319027"/>
            <a:ext cx="6199823" cy="8857298"/>
          </a:xfrm>
        </p:spPr>
        <p:txBody>
          <a:bodyPr/>
          <a:lstStyle>
            <a:lvl1pPr marL="0" indent="0">
              <a:buNone/>
              <a:defRPr sz="4800"/>
            </a:lvl1pPr>
            <a:lvl2pPr marL="684332" indent="0">
              <a:buNone/>
              <a:defRPr sz="4100"/>
            </a:lvl2pPr>
            <a:lvl3pPr marL="1368665" indent="0">
              <a:buNone/>
              <a:defRPr sz="3600"/>
            </a:lvl3pPr>
            <a:lvl4pPr marL="2052997" indent="0">
              <a:buNone/>
              <a:defRPr sz="3000"/>
            </a:lvl4pPr>
            <a:lvl5pPr marL="2737328" indent="0">
              <a:buNone/>
              <a:defRPr sz="3000"/>
            </a:lvl5pPr>
            <a:lvl6pPr marL="3421661" indent="0">
              <a:buNone/>
              <a:defRPr sz="3000"/>
            </a:lvl6pPr>
            <a:lvl7pPr marL="4105993" indent="0">
              <a:buNone/>
              <a:defRPr sz="3000"/>
            </a:lvl7pPr>
            <a:lvl8pPr marL="4790326" indent="0">
              <a:buNone/>
              <a:defRPr sz="3000"/>
            </a:lvl8pPr>
            <a:lvl9pPr marL="5474658" indent="0">
              <a:buNone/>
              <a:defRPr sz="3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25348" y="11553445"/>
            <a:ext cx="6199823" cy="1732503"/>
          </a:xfrm>
        </p:spPr>
        <p:txBody>
          <a:bodyPr/>
          <a:lstStyle>
            <a:lvl1pPr marL="0" indent="0">
              <a:buNone/>
              <a:defRPr sz="2100"/>
            </a:lvl1pPr>
            <a:lvl2pPr marL="684332" indent="0">
              <a:buNone/>
              <a:defRPr sz="1800"/>
            </a:lvl2pPr>
            <a:lvl3pPr marL="1368665" indent="0">
              <a:buNone/>
              <a:defRPr sz="1500"/>
            </a:lvl3pPr>
            <a:lvl4pPr marL="2052997" indent="0">
              <a:buNone/>
              <a:defRPr sz="1300"/>
            </a:lvl4pPr>
            <a:lvl5pPr marL="2737328" indent="0">
              <a:buNone/>
              <a:defRPr sz="1300"/>
            </a:lvl5pPr>
            <a:lvl6pPr marL="3421661" indent="0">
              <a:buNone/>
              <a:defRPr sz="1300"/>
            </a:lvl6pPr>
            <a:lvl7pPr marL="4105993" indent="0">
              <a:buNone/>
              <a:defRPr sz="1300"/>
            </a:lvl7pPr>
            <a:lvl8pPr marL="4790326" indent="0">
              <a:buNone/>
              <a:defRPr sz="1300"/>
            </a:lvl8pPr>
            <a:lvl9pPr marL="5474658" indent="0">
              <a:buNone/>
              <a:defRPr sz="13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7B3C-E8BB-442E-881F-06C8D2A8691C}" type="datetimeFigureOut">
              <a:rPr lang="de-DE" smtClean="0"/>
              <a:pPr/>
              <a:t>16.01.2019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AD0-040E-4353-8FA7-ADAA710B6B6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6652" y="591171"/>
            <a:ext cx="9299734" cy="2460361"/>
          </a:xfrm>
          <a:prstGeom prst="rect">
            <a:avLst/>
          </a:prstGeom>
        </p:spPr>
        <p:txBody>
          <a:bodyPr vert="horz" lIns="136866" tIns="68434" rIns="136866" bIns="68434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6652" y="3444508"/>
            <a:ext cx="9299734" cy="9742345"/>
          </a:xfrm>
          <a:prstGeom prst="rect">
            <a:avLst/>
          </a:prstGeom>
        </p:spPr>
        <p:txBody>
          <a:bodyPr vert="horz" lIns="136866" tIns="68434" rIns="136866" bIns="68434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16652" y="13682343"/>
            <a:ext cx="2411042" cy="785949"/>
          </a:xfrm>
          <a:prstGeom prst="rect">
            <a:avLst/>
          </a:prstGeom>
        </p:spPr>
        <p:txBody>
          <a:bodyPr vert="horz" lIns="136866" tIns="68434" rIns="136866" bIns="68434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47B3C-E8BB-442E-881F-06C8D2A8691C}" type="datetimeFigureOut">
              <a:rPr lang="de-DE" smtClean="0"/>
              <a:pPr/>
              <a:t>16.01.2019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30455" y="13682343"/>
            <a:ext cx="3272129" cy="785949"/>
          </a:xfrm>
          <a:prstGeom prst="rect">
            <a:avLst/>
          </a:prstGeom>
        </p:spPr>
        <p:txBody>
          <a:bodyPr vert="horz" lIns="136866" tIns="68434" rIns="136866" bIns="68434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05344" y="13682343"/>
            <a:ext cx="2411042" cy="785949"/>
          </a:xfrm>
          <a:prstGeom prst="rect">
            <a:avLst/>
          </a:prstGeom>
        </p:spPr>
        <p:txBody>
          <a:bodyPr vert="horz" lIns="136866" tIns="68434" rIns="136866" bIns="68434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78AD0-040E-4353-8FA7-ADAA710B6B6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68665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3249" indent="-513249" algn="l" defTabSz="136866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2040" indent="-427708" algn="l" defTabSz="1368665" rtl="0" eaLnBrk="1" latinLnBrk="0" hangingPunct="1">
        <a:spcBef>
          <a:spcPct val="20000"/>
        </a:spcBef>
        <a:buFont typeface="Arial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710831" indent="-342166" algn="l" defTabSz="136866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95162" indent="-342166" algn="l" defTabSz="1368665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79495" indent="-342166" algn="l" defTabSz="1368665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63827" indent="-342166" algn="l" defTabSz="1368665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48159" indent="-342166" algn="l" defTabSz="1368665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32492" indent="-342166" algn="l" defTabSz="1368665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16824" indent="-342166" algn="l" defTabSz="1368665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6866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332" algn="l" defTabSz="136866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665" algn="l" defTabSz="136866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997" algn="l" defTabSz="136866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7328" algn="l" defTabSz="136866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1661" algn="l" defTabSz="136866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05993" algn="l" defTabSz="136866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0326" algn="l" defTabSz="136866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74658" algn="l" defTabSz="136866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Einstellungen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1788" y="2736054"/>
            <a:ext cx="9484598" cy="107264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b="1" dirty="0" err="1"/>
              <a:t>AutoCAD</a:t>
            </a:r>
            <a:r>
              <a:rPr lang="de-DE" b="1" dirty="0"/>
              <a:t>:</a:t>
            </a:r>
          </a:p>
          <a:p>
            <a:r>
              <a:rPr lang="de-DE" dirty="0"/>
              <a:t>DIN A3:			297x420</a:t>
            </a:r>
          </a:p>
          <a:p>
            <a:r>
              <a:rPr lang="de-DE" dirty="0"/>
              <a:t>Jede Seite 5mm:	287x410</a:t>
            </a:r>
          </a:p>
          <a:p>
            <a:r>
              <a:rPr lang="de-DE" dirty="0" err="1"/>
              <a:t>Plotstil</a:t>
            </a:r>
            <a:r>
              <a:rPr lang="de-DE" dirty="0"/>
              <a:t> in </a:t>
            </a:r>
            <a:r>
              <a:rPr lang="de-DE" dirty="0" err="1"/>
              <a:t>AutoCAD</a:t>
            </a:r>
            <a:r>
              <a:rPr lang="de-DE" dirty="0"/>
              <a:t> definiert – suche entsprechendes Layout aus.</a:t>
            </a:r>
          </a:p>
          <a:p>
            <a:endParaRPr lang="de-DE" dirty="0"/>
          </a:p>
          <a:p>
            <a:pPr>
              <a:buNone/>
            </a:pPr>
            <a:r>
              <a:rPr lang="de-DE" b="1" dirty="0"/>
              <a:t>PowerPoint:</a:t>
            </a:r>
          </a:p>
          <a:p>
            <a:pPr>
              <a:buNone/>
            </a:pPr>
            <a:r>
              <a:rPr lang="de-DE" dirty="0"/>
              <a:t>Hintergrund einfügen: Offset 0% (4x)</a:t>
            </a:r>
          </a:p>
          <a:p>
            <a:pPr>
              <a:buNone/>
            </a:pPr>
            <a:r>
              <a:rPr lang="de-DE" dirty="0"/>
              <a:t>Drucken:	HoheQualität!</a:t>
            </a:r>
          </a:p>
          <a:p>
            <a:pPr>
              <a:buNone/>
            </a:pPr>
            <a:r>
              <a:rPr lang="de-DE" dirty="0"/>
              <a:t>Drucken auf A4: auf Papiergröße einpassen.</a:t>
            </a:r>
            <a:br>
              <a:rPr lang="de-DE" dirty="0"/>
            </a:br>
            <a:r>
              <a:rPr lang="de-DE" b="1" i="1" dirty="0"/>
              <a:t>+ Farbe für Hintergrund!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11300E-5A40-49F7-B646-07F2ED66E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365" y="11339233"/>
            <a:ext cx="2981325" cy="25622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43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15B54C08-3243-4581-8093-94AE169230DE}"/>
              </a:ext>
            </a:extLst>
          </p:cNvPr>
          <p:cNvSpPr/>
          <p:nvPr/>
        </p:nvSpPr>
        <p:spPr>
          <a:xfrm>
            <a:off x="5294218" y="8486774"/>
            <a:ext cx="4002183" cy="5019675"/>
          </a:xfrm>
          <a:custGeom>
            <a:avLst/>
            <a:gdLst>
              <a:gd name="connsiteX0" fmla="*/ 4402095 w 4402095"/>
              <a:gd name="connsiteY0" fmla="*/ 5010150 h 5010150"/>
              <a:gd name="connsiteX1" fmla="*/ 3811545 w 4402095"/>
              <a:gd name="connsiteY1" fmla="*/ 4657725 h 5010150"/>
              <a:gd name="connsiteX2" fmla="*/ 3697245 w 4402095"/>
              <a:gd name="connsiteY2" fmla="*/ 3524250 h 5010150"/>
              <a:gd name="connsiteX3" fmla="*/ 3535320 w 4402095"/>
              <a:gd name="connsiteY3" fmla="*/ 1638300 h 5010150"/>
              <a:gd name="connsiteX4" fmla="*/ 2535195 w 4402095"/>
              <a:gd name="connsiteY4" fmla="*/ 447675 h 5010150"/>
              <a:gd name="connsiteX5" fmla="*/ 411120 w 4402095"/>
              <a:gd name="connsiteY5" fmla="*/ 285750 h 5010150"/>
              <a:gd name="connsiteX6" fmla="*/ 1545 w 4402095"/>
              <a:gd name="connsiteY6" fmla="*/ 0 h 5010150"/>
              <a:gd name="connsiteX0" fmla="*/ 4400602 w 4400602"/>
              <a:gd name="connsiteY0" fmla="*/ 5010150 h 5010150"/>
              <a:gd name="connsiteX1" fmla="*/ 3810052 w 4400602"/>
              <a:gd name="connsiteY1" fmla="*/ 4657725 h 5010150"/>
              <a:gd name="connsiteX2" fmla="*/ 3695752 w 4400602"/>
              <a:gd name="connsiteY2" fmla="*/ 3524250 h 5010150"/>
              <a:gd name="connsiteX3" fmla="*/ 3533827 w 4400602"/>
              <a:gd name="connsiteY3" fmla="*/ 1638300 h 5010150"/>
              <a:gd name="connsiteX4" fmla="*/ 2533702 w 4400602"/>
              <a:gd name="connsiteY4" fmla="*/ 447675 h 5010150"/>
              <a:gd name="connsiteX5" fmla="*/ 1000177 w 4400602"/>
              <a:gd name="connsiteY5" fmla="*/ 285750 h 5010150"/>
              <a:gd name="connsiteX6" fmla="*/ 52 w 4400602"/>
              <a:gd name="connsiteY6" fmla="*/ 0 h 5010150"/>
              <a:gd name="connsiteX0" fmla="*/ 4000618 w 4000618"/>
              <a:gd name="connsiteY0" fmla="*/ 5019675 h 5019675"/>
              <a:gd name="connsiteX1" fmla="*/ 3410068 w 4000618"/>
              <a:gd name="connsiteY1" fmla="*/ 4667250 h 5019675"/>
              <a:gd name="connsiteX2" fmla="*/ 3295768 w 4000618"/>
              <a:gd name="connsiteY2" fmla="*/ 3533775 h 5019675"/>
              <a:gd name="connsiteX3" fmla="*/ 3133843 w 4000618"/>
              <a:gd name="connsiteY3" fmla="*/ 1647825 h 5019675"/>
              <a:gd name="connsiteX4" fmla="*/ 2133718 w 4000618"/>
              <a:gd name="connsiteY4" fmla="*/ 457200 h 5019675"/>
              <a:gd name="connsiteX5" fmla="*/ 600193 w 4000618"/>
              <a:gd name="connsiteY5" fmla="*/ 295275 h 5019675"/>
              <a:gd name="connsiteX6" fmla="*/ 118 w 4000618"/>
              <a:gd name="connsiteY6" fmla="*/ 0 h 5019675"/>
              <a:gd name="connsiteX0" fmla="*/ 4010872 w 4010872"/>
              <a:gd name="connsiteY0" fmla="*/ 5019675 h 5019675"/>
              <a:gd name="connsiteX1" fmla="*/ 3420322 w 4010872"/>
              <a:gd name="connsiteY1" fmla="*/ 4667250 h 5019675"/>
              <a:gd name="connsiteX2" fmla="*/ 3306022 w 4010872"/>
              <a:gd name="connsiteY2" fmla="*/ 3533775 h 5019675"/>
              <a:gd name="connsiteX3" fmla="*/ 3144097 w 4010872"/>
              <a:gd name="connsiteY3" fmla="*/ 1647825 h 5019675"/>
              <a:gd name="connsiteX4" fmla="*/ 2143972 w 4010872"/>
              <a:gd name="connsiteY4" fmla="*/ 457200 h 5019675"/>
              <a:gd name="connsiteX5" fmla="*/ 286597 w 4010872"/>
              <a:gd name="connsiteY5" fmla="*/ 342900 h 5019675"/>
              <a:gd name="connsiteX6" fmla="*/ 10372 w 4010872"/>
              <a:gd name="connsiteY6" fmla="*/ 0 h 5019675"/>
              <a:gd name="connsiteX0" fmla="*/ 4002183 w 4002183"/>
              <a:gd name="connsiteY0" fmla="*/ 5019675 h 5019675"/>
              <a:gd name="connsiteX1" fmla="*/ 3411633 w 4002183"/>
              <a:gd name="connsiteY1" fmla="*/ 4667250 h 5019675"/>
              <a:gd name="connsiteX2" fmla="*/ 3297333 w 4002183"/>
              <a:gd name="connsiteY2" fmla="*/ 3533775 h 5019675"/>
              <a:gd name="connsiteX3" fmla="*/ 3135408 w 4002183"/>
              <a:gd name="connsiteY3" fmla="*/ 1647825 h 5019675"/>
              <a:gd name="connsiteX4" fmla="*/ 2135283 w 4002183"/>
              <a:gd name="connsiteY4" fmla="*/ 457200 h 5019675"/>
              <a:gd name="connsiteX5" fmla="*/ 344583 w 4002183"/>
              <a:gd name="connsiteY5" fmla="*/ 342900 h 5019675"/>
              <a:gd name="connsiteX6" fmla="*/ 1683 w 4002183"/>
              <a:gd name="connsiteY6" fmla="*/ 0 h 501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2183" h="5019675">
                <a:moveTo>
                  <a:pt x="4002183" y="5019675"/>
                </a:moveTo>
                <a:cubicBezTo>
                  <a:pt x="3765645" y="4967287"/>
                  <a:pt x="3529108" y="4914900"/>
                  <a:pt x="3411633" y="4667250"/>
                </a:cubicBezTo>
                <a:cubicBezTo>
                  <a:pt x="3294158" y="4419600"/>
                  <a:pt x="3343370" y="4037012"/>
                  <a:pt x="3297333" y="3533775"/>
                </a:cubicBezTo>
                <a:cubicBezTo>
                  <a:pt x="3251295" y="3030537"/>
                  <a:pt x="3329083" y="2160587"/>
                  <a:pt x="3135408" y="1647825"/>
                </a:cubicBezTo>
                <a:cubicBezTo>
                  <a:pt x="2941733" y="1135062"/>
                  <a:pt x="2600420" y="674687"/>
                  <a:pt x="2135283" y="457200"/>
                </a:cubicBezTo>
                <a:cubicBezTo>
                  <a:pt x="1670146" y="239713"/>
                  <a:pt x="700183" y="419100"/>
                  <a:pt x="344583" y="342900"/>
                </a:cubicBezTo>
                <a:cubicBezTo>
                  <a:pt x="-11017" y="266700"/>
                  <a:pt x="-4667" y="105568"/>
                  <a:pt x="1683" y="0"/>
                </a:cubicBezTo>
              </a:path>
            </a:pathLst>
          </a:cu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7FA2B97-F6FE-4C8B-B50F-99AAFA263B03}"/>
              </a:ext>
            </a:extLst>
          </p:cNvPr>
          <p:cNvSpPr txBox="1"/>
          <p:nvPr/>
        </p:nvSpPr>
        <p:spPr>
          <a:xfrm>
            <a:off x="131805" y="304800"/>
            <a:ext cx="2257168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/>
              <a:t>Einzug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097208C-2D46-44FE-82E8-55575890B2BB}"/>
              </a:ext>
            </a:extLst>
          </p:cNvPr>
          <p:cNvSpPr>
            <a:spLocks noChangeAspect="1"/>
          </p:cNvSpPr>
          <p:nvPr/>
        </p:nvSpPr>
        <p:spPr>
          <a:xfrm>
            <a:off x="5114099" y="8158539"/>
            <a:ext cx="298800" cy="298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Z</a:t>
            </a:r>
            <a:endParaRPr lang="de-DE" sz="1200" baseline="-25000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953898B-337D-40F6-9A74-6AD89A7EA263}"/>
              </a:ext>
            </a:extLst>
          </p:cNvPr>
          <p:cNvSpPr>
            <a:spLocks noChangeAspect="1"/>
          </p:cNvSpPr>
          <p:nvPr/>
        </p:nvSpPr>
        <p:spPr>
          <a:xfrm>
            <a:off x="4707020" y="8158539"/>
            <a:ext cx="296302" cy="29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S</a:t>
            </a:r>
            <a:endParaRPr lang="de-DE" sz="1200" baseline="-25000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7029E14-59F9-4237-9606-996B05A095D3}"/>
              </a:ext>
            </a:extLst>
          </p:cNvPr>
          <p:cNvSpPr>
            <a:spLocks noChangeAspect="1"/>
          </p:cNvSpPr>
          <p:nvPr/>
        </p:nvSpPr>
        <p:spPr>
          <a:xfrm>
            <a:off x="5523676" y="8158539"/>
            <a:ext cx="296302" cy="29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RF</a:t>
            </a:r>
            <a:endParaRPr lang="de-DE" sz="1200" baseline="-2500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EA89573-44C7-4F49-A6F5-627BAEB36329}"/>
              </a:ext>
            </a:extLst>
          </p:cNvPr>
          <p:cNvSpPr>
            <a:spLocks noChangeAspect="1"/>
          </p:cNvSpPr>
          <p:nvPr/>
        </p:nvSpPr>
        <p:spPr>
          <a:xfrm>
            <a:off x="5930755" y="8158539"/>
            <a:ext cx="298800" cy="298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K2</a:t>
            </a:r>
            <a:endParaRPr lang="de-DE" sz="1200" baseline="-25000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A76D701-F802-4D3F-8BC8-9BA19572B238}"/>
              </a:ext>
            </a:extLst>
          </p:cNvPr>
          <p:cNvSpPr>
            <a:spLocks noChangeAspect="1"/>
          </p:cNvSpPr>
          <p:nvPr/>
        </p:nvSpPr>
        <p:spPr>
          <a:xfrm>
            <a:off x="4293529" y="8158539"/>
            <a:ext cx="298800" cy="298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K1</a:t>
            </a:r>
            <a:endParaRPr lang="de-DE" sz="1200" baseline="-25000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ED72668-4C4C-4162-A630-FA349C1CE20F}"/>
              </a:ext>
            </a:extLst>
          </p:cNvPr>
          <p:cNvSpPr>
            <a:spLocks noChangeAspect="1"/>
          </p:cNvSpPr>
          <p:nvPr/>
        </p:nvSpPr>
        <p:spPr>
          <a:xfrm>
            <a:off x="8453358" y="12813439"/>
            <a:ext cx="298800" cy="298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Z</a:t>
            </a:r>
            <a:endParaRPr lang="de-DE" sz="1200" baseline="-25000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C8604C3-E6BA-4EDA-B235-6C4B63BD8704}"/>
              </a:ext>
            </a:extLst>
          </p:cNvPr>
          <p:cNvSpPr>
            <a:spLocks noChangeAspect="1"/>
          </p:cNvSpPr>
          <p:nvPr/>
        </p:nvSpPr>
        <p:spPr>
          <a:xfrm>
            <a:off x="8269353" y="12032039"/>
            <a:ext cx="296302" cy="29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S</a:t>
            </a:r>
            <a:endParaRPr lang="de-DE" sz="1200" baseline="-25000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0A7BEB1-1192-4F2D-9472-D7D90CC1B14D}"/>
              </a:ext>
            </a:extLst>
          </p:cNvPr>
          <p:cNvSpPr>
            <a:spLocks noChangeAspect="1"/>
          </p:cNvSpPr>
          <p:nvPr/>
        </p:nvSpPr>
        <p:spPr>
          <a:xfrm>
            <a:off x="8602758" y="12032039"/>
            <a:ext cx="296302" cy="29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RF</a:t>
            </a:r>
            <a:endParaRPr lang="de-DE" sz="1200" baseline="-25000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04C3B9A-37FE-4B1B-8885-231D346F3832}"/>
              </a:ext>
            </a:extLst>
          </p:cNvPr>
          <p:cNvSpPr>
            <a:spLocks noChangeAspect="1"/>
          </p:cNvSpPr>
          <p:nvPr/>
        </p:nvSpPr>
        <p:spPr>
          <a:xfrm>
            <a:off x="8602758" y="12422739"/>
            <a:ext cx="298800" cy="298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K2</a:t>
            </a:r>
            <a:endParaRPr lang="de-DE" sz="1200" baseline="-25000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CDB2019-FC40-4DF4-BF62-925E817ACAED}"/>
              </a:ext>
            </a:extLst>
          </p:cNvPr>
          <p:cNvSpPr>
            <a:spLocks noChangeAspect="1"/>
          </p:cNvSpPr>
          <p:nvPr/>
        </p:nvSpPr>
        <p:spPr>
          <a:xfrm>
            <a:off x="8266855" y="12422739"/>
            <a:ext cx="298800" cy="298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K1</a:t>
            </a:r>
            <a:endParaRPr lang="de-DE" sz="1200" baseline="-25000" dirty="0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65BEC738-45AC-4782-BE67-31E25DB9E46C}"/>
              </a:ext>
            </a:extLst>
          </p:cNvPr>
          <p:cNvSpPr/>
          <p:nvPr/>
        </p:nvSpPr>
        <p:spPr>
          <a:xfrm>
            <a:off x="3733800" y="2527300"/>
            <a:ext cx="1519238" cy="5578475"/>
          </a:xfrm>
          <a:custGeom>
            <a:avLst/>
            <a:gdLst>
              <a:gd name="connsiteX0" fmla="*/ 1447800 w 1447800"/>
              <a:gd name="connsiteY0" fmla="*/ 5435600 h 5440615"/>
              <a:gd name="connsiteX1" fmla="*/ 698500 w 1447800"/>
              <a:gd name="connsiteY1" fmla="*/ 5219700 h 5440615"/>
              <a:gd name="connsiteX2" fmla="*/ 431800 w 1447800"/>
              <a:gd name="connsiteY2" fmla="*/ 4000500 h 5440615"/>
              <a:gd name="connsiteX3" fmla="*/ 508000 w 1447800"/>
              <a:gd name="connsiteY3" fmla="*/ 1003300 h 5440615"/>
              <a:gd name="connsiteX4" fmla="*/ 0 w 1447800"/>
              <a:gd name="connsiteY4" fmla="*/ 0 h 5440615"/>
              <a:gd name="connsiteX0" fmla="*/ 1519238 w 1519238"/>
              <a:gd name="connsiteY0" fmla="*/ 5578475 h 5579324"/>
              <a:gd name="connsiteX1" fmla="*/ 698500 w 1519238"/>
              <a:gd name="connsiteY1" fmla="*/ 5219700 h 5579324"/>
              <a:gd name="connsiteX2" fmla="*/ 431800 w 1519238"/>
              <a:gd name="connsiteY2" fmla="*/ 4000500 h 5579324"/>
              <a:gd name="connsiteX3" fmla="*/ 508000 w 1519238"/>
              <a:gd name="connsiteY3" fmla="*/ 1003300 h 5579324"/>
              <a:gd name="connsiteX4" fmla="*/ 0 w 1519238"/>
              <a:gd name="connsiteY4" fmla="*/ 0 h 5579324"/>
              <a:gd name="connsiteX0" fmla="*/ 1519238 w 1519238"/>
              <a:gd name="connsiteY0" fmla="*/ 5578475 h 5578475"/>
              <a:gd name="connsiteX1" fmla="*/ 698500 w 1519238"/>
              <a:gd name="connsiteY1" fmla="*/ 5219700 h 5578475"/>
              <a:gd name="connsiteX2" fmla="*/ 431800 w 1519238"/>
              <a:gd name="connsiteY2" fmla="*/ 4000500 h 5578475"/>
              <a:gd name="connsiteX3" fmla="*/ 508000 w 1519238"/>
              <a:gd name="connsiteY3" fmla="*/ 1003300 h 5578475"/>
              <a:gd name="connsiteX4" fmla="*/ 0 w 1519238"/>
              <a:gd name="connsiteY4" fmla="*/ 0 h 557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238" h="5578475">
                <a:moveTo>
                  <a:pt x="1519238" y="5578475"/>
                </a:moveTo>
                <a:cubicBezTo>
                  <a:pt x="1291166" y="5375803"/>
                  <a:pt x="879740" y="5482696"/>
                  <a:pt x="698500" y="5219700"/>
                </a:cubicBezTo>
                <a:cubicBezTo>
                  <a:pt x="517260" y="4956704"/>
                  <a:pt x="463550" y="4703233"/>
                  <a:pt x="431800" y="4000500"/>
                </a:cubicBezTo>
                <a:cubicBezTo>
                  <a:pt x="400050" y="3297767"/>
                  <a:pt x="579967" y="1670050"/>
                  <a:pt x="508000" y="1003300"/>
                </a:cubicBezTo>
                <a:cubicBezTo>
                  <a:pt x="436033" y="336550"/>
                  <a:pt x="103717" y="154517"/>
                  <a:pt x="0" y="0"/>
                </a:cubicBezTo>
              </a:path>
            </a:pathLst>
          </a:custGeom>
          <a:noFill/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838177B-BC76-457F-85F5-8764B4CA9A53}"/>
              </a:ext>
            </a:extLst>
          </p:cNvPr>
          <p:cNvSpPr>
            <a:spLocks noChangeAspect="1"/>
          </p:cNvSpPr>
          <p:nvPr/>
        </p:nvSpPr>
        <p:spPr>
          <a:xfrm>
            <a:off x="3384200" y="2035582"/>
            <a:ext cx="298800" cy="298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Z</a:t>
            </a:r>
            <a:endParaRPr lang="de-DE" sz="1200" baseline="-25000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0BFA290-EB18-40B6-82FF-477F3BF94947}"/>
              </a:ext>
            </a:extLst>
          </p:cNvPr>
          <p:cNvSpPr>
            <a:spLocks noChangeAspect="1"/>
          </p:cNvSpPr>
          <p:nvPr/>
        </p:nvSpPr>
        <p:spPr>
          <a:xfrm>
            <a:off x="3193973" y="1306290"/>
            <a:ext cx="296302" cy="29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S</a:t>
            </a:r>
            <a:endParaRPr lang="de-DE" sz="1200" baseline="-25000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51ABC1E8-0443-4FCA-9765-175DE6CE1941}"/>
              </a:ext>
            </a:extLst>
          </p:cNvPr>
          <p:cNvSpPr>
            <a:spLocks noChangeAspect="1"/>
          </p:cNvSpPr>
          <p:nvPr/>
        </p:nvSpPr>
        <p:spPr>
          <a:xfrm>
            <a:off x="2801349" y="1306290"/>
            <a:ext cx="296302" cy="29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RF</a:t>
            </a:r>
            <a:endParaRPr lang="de-DE" sz="1200" baseline="-25000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7FDCDE4-D979-4E5F-9F83-6D4C7DE1FEB1}"/>
              </a:ext>
            </a:extLst>
          </p:cNvPr>
          <p:cNvSpPr>
            <a:spLocks noChangeAspect="1"/>
          </p:cNvSpPr>
          <p:nvPr/>
        </p:nvSpPr>
        <p:spPr>
          <a:xfrm>
            <a:off x="3985204" y="1306290"/>
            <a:ext cx="298800" cy="298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K2</a:t>
            </a:r>
            <a:endParaRPr lang="de-DE" sz="1200" baseline="-25000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D2EC857-0E05-4610-B6C3-8BADC9A92579}"/>
              </a:ext>
            </a:extLst>
          </p:cNvPr>
          <p:cNvSpPr>
            <a:spLocks noChangeAspect="1"/>
          </p:cNvSpPr>
          <p:nvPr/>
        </p:nvSpPr>
        <p:spPr>
          <a:xfrm>
            <a:off x="3589945" y="1306290"/>
            <a:ext cx="298800" cy="298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K1</a:t>
            </a:r>
            <a:endParaRPr lang="de-DE" sz="1200" baseline="-25000" dirty="0"/>
          </a:p>
        </p:txBody>
      </p:sp>
    </p:spTree>
    <p:extLst>
      <p:ext uri="{BB962C8B-B14F-4D97-AF65-F5344CB8AC3E}">
        <p14:creationId xmlns:p14="http://schemas.microsoft.com/office/powerpoint/2010/main" val="3161341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7FA2B97-F6FE-4C8B-B50F-99AAFA263B03}"/>
              </a:ext>
            </a:extLst>
          </p:cNvPr>
          <p:cNvSpPr txBox="1"/>
          <p:nvPr/>
        </p:nvSpPr>
        <p:spPr>
          <a:xfrm>
            <a:off x="131805" y="304800"/>
            <a:ext cx="2257168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/>
              <a:t>Inzens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097208C-2D46-44FE-82E8-55575890B2BB}"/>
              </a:ext>
            </a:extLst>
          </p:cNvPr>
          <p:cNvSpPr>
            <a:spLocks noChangeAspect="1"/>
          </p:cNvSpPr>
          <p:nvPr/>
        </p:nvSpPr>
        <p:spPr>
          <a:xfrm rot="16384181">
            <a:off x="4856167" y="2053771"/>
            <a:ext cx="298800" cy="298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Z</a:t>
            </a:r>
            <a:endParaRPr lang="de-DE" sz="1200" baseline="-25000" dirty="0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CB6FFC03-9DFD-4EEE-B79B-DCC17E91A516}"/>
              </a:ext>
            </a:extLst>
          </p:cNvPr>
          <p:cNvGrpSpPr/>
          <p:nvPr/>
        </p:nvGrpSpPr>
        <p:grpSpPr>
          <a:xfrm rot="16200000">
            <a:off x="3790141" y="2210958"/>
            <a:ext cx="688926" cy="298800"/>
            <a:chOff x="2801349" y="1306290"/>
            <a:chExt cx="688926" cy="298800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50BFA290-EB18-40B6-82FF-477F3BF949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3973" y="1306290"/>
              <a:ext cx="296302" cy="29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200" dirty="0"/>
                <a:t>S</a:t>
              </a:r>
              <a:endParaRPr lang="de-DE" sz="1200" baseline="-25000" dirty="0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51ABC1E8-0443-4FCA-9765-175DE6CE19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1349" y="1306290"/>
              <a:ext cx="296302" cy="29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200" dirty="0"/>
                <a:t>RF</a:t>
              </a:r>
              <a:endParaRPr lang="de-DE" sz="1200" baseline="-25000" dirty="0"/>
            </a:p>
          </p:txBody>
        </p:sp>
      </p:grpSp>
      <p:sp>
        <p:nvSpPr>
          <p:cNvPr id="23" name="Ellipse 22">
            <a:extLst>
              <a:ext uri="{FF2B5EF4-FFF2-40B4-BE49-F238E27FC236}">
                <a16:creationId xmlns:a16="http://schemas.microsoft.com/office/drawing/2014/main" id="{87FDCDE4-D979-4E5F-9F83-6D4C7DE1FEB1}"/>
              </a:ext>
            </a:extLst>
          </p:cNvPr>
          <p:cNvSpPr>
            <a:spLocks noChangeAspect="1"/>
          </p:cNvSpPr>
          <p:nvPr/>
        </p:nvSpPr>
        <p:spPr>
          <a:xfrm>
            <a:off x="3985204" y="1306290"/>
            <a:ext cx="298800" cy="298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K2</a:t>
            </a:r>
            <a:endParaRPr lang="de-DE" sz="1200" baseline="-25000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D2EC857-0E05-4610-B6C3-8BADC9A92579}"/>
              </a:ext>
            </a:extLst>
          </p:cNvPr>
          <p:cNvSpPr>
            <a:spLocks noChangeAspect="1"/>
          </p:cNvSpPr>
          <p:nvPr/>
        </p:nvSpPr>
        <p:spPr>
          <a:xfrm>
            <a:off x="3589945" y="1306290"/>
            <a:ext cx="298800" cy="298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K1</a:t>
            </a:r>
            <a:endParaRPr lang="de-DE" sz="1200" baseline="-25000" dirty="0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564FE355-5A3E-43FE-A226-4B17EA297936}"/>
              </a:ext>
            </a:extLst>
          </p:cNvPr>
          <p:cNvGrpSpPr/>
          <p:nvPr/>
        </p:nvGrpSpPr>
        <p:grpSpPr>
          <a:xfrm rot="5400000">
            <a:off x="3939541" y="6316233"/>
            <a:ext cx="688926" cy="298800"/>
            <a:chOff x="2801349" y="1306290"/>
            <a:chExt cx="688926" cy="2988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4D5FB1C9-4461-4CDD-A529-2E0323A08E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3973" y="1306290"/>
              <a:ext cx="296302" cy="29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200" dirty="0"/>
                <a:t>S</a:t>
              </a:r>
              <a:endParaRPr lang="de-DE" sz="1200" baseline="-25000" dirty="0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ECB05F02-6E88-42F2-AC4B-4DF95FC239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1349" y="1306290"/>
              <a:ext cx="296302" cy="29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200" dirty="0"/>
                <a:t>RF</a:t>
              </a:r>
              <a:endParaRPr lang="de-DE" sz="1200" baseline="-25000" dirty="0"/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24ECB185-D55C-4393-B904-85EB1B7AF345}"/>
              </a:ext>
            </a:extLst>
          </p:cNvPr>
          <p:cNvGrpSpPr/>
          <p:nvPr/>
        </p:nvGrpSpPr>
        <p:grpSpPr>
          <a:xfrm rot="16200000">
            <a:off x="6076141" y="6364394"/>
            <a:ext cx="688926" cy="298800"/>
            <a:chOff x="2801349" y="1306290"/>
            <a:chExt cx="688926" cy="2988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0D60C93D-5C04-42BC-8DD1-6BDF3F09B4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3973" y="1306290"/>
              <a:ext cx="296302" cy="29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200" dirty="0"/>
                <a:t>S</a:t>
              </a:r>
              <a:endParaRPr lang="de-DE" sz="1200" baseline="-25000" dirty="0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238E96D0-DB06-4170-A6FF-9535483987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1349" y="1306290"/>
              <a:ext cx="296302" cy="29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200" dirty="0"/>
                <a:t>RF</a:t>
              </a:r>
              <a:endParaRPr lang="de-DE" sz="1200" baseline="-25000" dirty="0"/>
            </a:p>
          </p:txBody>
        </p:sp>
      </p:grpSp>
      <p:sp>
        <p:nvSpPr>
          <p:cNvPr id="33" name="Ellipse 32">
            <a:extLst>
              <a:ext uri="{FF2B5EF4-FFF2-40B4-BE49-F238E27FC236}">
                <a16:creationId xmlns:a16="http://schemas.microsoft.com/office/drawing/2014/main" id="{BECC4DD7-2FDA-402D-A6B6-48594C4504B5}"/>
              </a:ext>
            </a:extLst>
          </p:cNvPr>
          <p:cNvSpPr>
            <a:spLocks noChangeAspect="1"/>
          </p:cNvSpPr>
          <p:nvPr/>
        </p:nvSpPr>
        <p:spPr>
          <a:xfrm rot="10800000">
            <a:off x="4767646" y="6150167"/>
            <a:ext cx="296302" cy="29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S</a:t>
            </a:r>
            <a:endParaRPr lang="de-DE" sz="1200" baseline="-25000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4D471F1E-7B70-4F75-8E94-A07A45AC4882}"/>
              </a:ext>
            </a:extLst>
          </p:cNvPr>
          <p:cNvSpPr>
            <a:spLocks noChangeAspect="1"/>
          </p:cNvSpPr>
          <p:nvPr/>
        </p:nvSpPr>
        <p:spPr>
          <a:xfrm rot="10800000">
            <a:off x="5640660" y="6150167"/>
            <a:ext cx="296302" cy="29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RF</a:t>
            </a:r>
            <a:endParaRPr lang="de-DE" sz="1200" baseline="-25000" dirty="0"/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CD008C51-F8A5-4F93-A7F7-A314817D80F6}"/>
              </a:ext>
            </a:extLst>
          </p:cNvPr>
          <p:cNvSpPr/>
          <p:nvPr/>
        </p:nvSpPr>
        <p:spPr>
          <a:xfrm>
            <a:off x="3063240" y="1630680"/>
            <a:ext cx="784860" cy="1008823"/>
          </a:xfrm>
          <a:custGeom>
            <a:avLst/>
            <a:gdLst>
              <a:gd name="connsiteX0" fmla="*/ 0 w 784860"/>
              <a:gd name="connsiteY0" fmla="*/ 0 h 1008823"/>
              <a:gd name="connsiteX1" fmla="*/ 144780 w 784860"/>
              <a:gd name="connsiteY1" fmla="*/ 960120 h 1008823"/>
              <a:gd name="connsiteX2" fmla="*/ 784860 w 784860"/>
              <a:gd name="connsiteY2" fmla="*/ 853440 h 100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4860" h="1008823">
                <a:moveTo>
                  <a:pt x="0" y="0"/>
                </a:moveTo>
                <a:cubicBezTo>
                  <a:pt x="6985" y="408940"/>
                  <a:pt x="13970" y="817880"/>
                  <a:pt x="144780" y="960120"/>
                </a:cubicBezTo>
                <a:cubicBezTo>
                  <a:pt x="275590" y="1102360"/>
                  <a:pt x="640080" y="891540"/>
                  <a:pt x="784860" y="85344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E4BFB1A4-DCB2-42EB-88E8-CD62DB362F69}"/>
              </a:ext>
            </a:extLst>
          </p:cNvPr>
          <p:cNvSpPr/>
          <p:nvPr/>
        </p:nvSpPr>
        <p:spPr>
          <a:xfrm>
            <a:off x="4261048" y="2377440"/>
            <a:ext cx="303976" cy="3467100"/>
          </a:xfrm>
          <a:custGeom>
            <a:avLst/>
            <a:gdLst>
              <a:gd name="connsiteX0" fmla="*/ 89972 w 303976"/>
              <a:gd name="connsiteY0" fmla="*/ 0 h 3467100"/>
              <a:gd name="connsiteX1" fmla="*/ 303332 w 303976"/>
              <a:gd name="connsiteY1" fmla="*/ 571500 h 3467100"/>
              <a:gd name="connsiteX2" fmla="*/ 29012 w 303976"/>
              <a:gd name="connsiteY2" fmla="*/ 1348740 h 3467100"/>
              <a:gd name="connsiteX3" fmla="*/ 21392 w 303976"/>
              <a:gd name="connsiteY3" fmla="*/ 346710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976" h="3467100">
                <a:moveTo>
                  <a:pt x="89972" y="0"/>
                </a:moveTo>
                <a:cubicBezTo>
                  <a:pt x="201732" y="173355"/>
                  <a:pt x="313492" y="346710"/>
                  <a:pt x="303332" y="571500"/>
                </a:cubicBezTo>
                <a:cubicBezTo>
                  <a:pt x="293172" y="796290"/>
                  <a:pt x="76002" y="866140"/>
                  <a:pt x="29012" y="1348740"/>
                </a:cubicBezTo>
                <a:cubicBezTo>
                  <a:pt x="-17978" y="1831340"/>
                  <a:pt x="1707" y="2649220"/>
                  <a:pt x="21392" y="346710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02B0A079-ED03-498A-97FD-DC1C7B71DF08}"/>
              </a:ext>
            </a:extLst>
          </p:cNvPr>
          <p:cNvSpPr/>
          <p:nvPr/>
        </p:nvSpPr>
        <p:spPr>
          <a:xfrm>
            <a:off x="4495800" y="6591300"/>
            <a:ext cx="1661160" cy="274964"/>
          </a:xfrm>
          <a:custGeom>
            <a:avLst/>
            <a:gdLst>
              <a:gd name="connsiteX0" fmla="*/ 0 w 1661160"/>
              <a:gd name="connsiteY0" fmla="*/ 0 h 274964"/>
              <a:gd name="connsiteX1" fmla="*/ 556260 w 1661160"/>
              <a:gd name="connsiteY1" fmla="*/ 274320 h 274964"/>
              <a:gd name="connsiteX2" fmla="*/ 1661160 w 1661160"/>
              <a:gd name="connsiteY2" fmla="*/ 60960 h 27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1160" h="274964">
                <a:moveTo>
                  <a:pt x="0" y="0"/>
                </a:moveTo>
                <a:cubicBezTo>
                  <a:pt x="139700" y="132080"/>
                  <a:pt x="279400" y="264160"/>
                  <a:pt x="556260" y="274320"/>
                </a:cubicBezTo>
                <a:cubicBezTo>
                  <a:pt x="833120" y="284480"/>
                  <a:pt x="1247140" y="172720"/>
                  <a:pt x="1661160" y="6096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C50A466F-CEE0-4077-8869-CF60732ADE36}"/>
              </a:ext>
            </a:extLst>
          </p:cNvPr>
          <p:cNvSpPr/>
          <p:nvPr/>
        </p:nvSpPr>
        <p:spPr>
          <a:xfrm>
            <a:off x="5369009" y="6416040"/>
            <a:ext cx="864151" cy="256838"/>
          </a:xfrm>
          <a:custGeom>
            <a:avLst/>
            <a:gdLst>
              <a:gd name="connsiteX0" fmla="*/ 864151 w 864151"/>
              <a:gd name="connsiteY0" fmla="*/ 114300 h 256838"/>
              <a:gd name="connsiteX1" fmla="*/ 437431 w 864151"/>
              <a:gd name="connsiteY1" fmla="*/ 167640 h 256838"/>
              <a:gd name="connsiteX2" fmla="*/ 64051 w 864151"/>
              <a:gd name="connsiteY2" fmla="*/ 251460 h 256838"/>
              <a:gd name="connsiteX3" fmla="*/ 3091 w 864151"/>
              <a:gd name="connsiteY3" fmla="*/ 0 h 25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51" h="256838">
                <a:moveTo>
                  <a:pt x="864151" y="114300"/>
                </a:moveTo>
                <a:cubicBezTo>
                  <a:pt x="717466" y="129540"/>
                  <a:pt x="570781" y="144780"/>
                  <a:pt x="437431" y="167640"/>
                </a:cubicBezTo>
                <a:cubicBezTo>
                  <a:pt x="304081" y="190500"/>
                  <a:pt x="136441" y="279400"/>
                  <a:pt x="64051" y="251460"/>
                </a:cubicBezTo>
                <a:cubicBezTo>
                  <a:pt x="-8339" y="223520"/>
                  <a:pt x="-2624" y="111760"/>
                  <a:pt x="3091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39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7FA2B97-F6FE-4C8B-B50F-99AAFA263B03}"/>
              </a:ext>
            </a:extLst>
          </p:cNvPr>
          <p:cNvSpPr txBox="1"/>
          <p:nvPr/>
        </p:nvSpPr>
        <p:spPr>
          <a:xfrm>
            <a:off x="131805" y="304800"/>
            <a:ext cx="2257168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/>
              <a:t>Aussetzung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097208C-2D46-44FE-82E8-55575890B2BB}"/>
              </a:ext>
            </a:extLst>
          </p:cNvPr>
          <p:cNvSpPr>
            <a:spLocks noChangeAspect="1"/>
          </p:cNvSpPr>
          <p:nvPr/>
        </p:nvSpPr>
        <p:spPr>
          <a:xfrm rot="10800000">
            <a:off x="3867904" y="2072420"/>
            <a:ext cx="298800" cy="298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Z</a:t>
            </a:r>
            <a:endParaRPr lang="de-DE" sz="1200" baseline="-25000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7FDCDE4-D979-4E5F-9F83-6D4C7DE1FEB1}"/>
              </a:ext>
            </a:extLst>
          </p:cNvPr>
          <p:cNvSpPr>
            <a:spLocks noChangeAspect="1"/>
          </p:cNvSpPr>
          <p:nvPr/>
        </p:nvSpPr>
        <p:spPr>
          <a:xfrm>
            <a:off x="4041191" y="2414763"/>
            <a:ext cx="298800" cy="298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K2</a:t>
            </a:r>
            <a:endParaRPr lang="de-DE" sz="1200" baseline="-25000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D2EC857-0E05-4610-B6C3-8BADC9A92579}"/>
              </a:ext>
            </a:extLst>
          </p:cNvPr>
          <p:cNvSpPr>
            <a:spLocks noChangeAspect="1"/>
          </p:cNvSpPr>
          <p:nvPr/>
        </p:nvSpPr>
        <p:spPr>
          <a:xfrm>
            <a:off x="3645932" y="2414763"/>
            <a:ext cx="298800" cy="298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K1</a:t>
            </a:r>
            <a:endParaRPr lang="de-DE" sz="1200" baseline="-25000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BECC4DD7-2FDA-402D-A6B6-48594C4504B5}"/>
              </a:ext>
            </a:extLst>
          </p:cNvPr>
          <p:cNvSpPr>
            <a:spLocks noChangeAspect="1"/>
          </p:cNvSpPr>
          <p:nvPr/>
        </p:nvSpPr>
        <p:spPr>
          <a:xfrm rot="10800000">
            <a:off x="4767646" y="6150167"/>
            <a:ext cx="296302" cy="29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S</a:t>
            </a:r>
            <a:endParaRPr lang="de-DE" sz="1200" baseline="-25000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4D471F1E-7B70-4F75-8E94-A07A45AC4882}"/>
              </a:ext>
            </a:extLst>
          </p:cNvPr>
          <p:cNvSpPr>
            <a:spLocks noChangeAspect="1"/>
          </p:cNvSpPr>
          <p:nvPr/>
        </p:nvSpPr>
        <p:spPr>
          <a:xfrm rot="10800000">
            <a:off x="5640660" y="6150167"/>
            <a:ext cx="296302" cy="29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RF</a:t>
            </a:r>
            <a:endParaRPr lang="de-DE" sz="1200" baseline="-25000" dirty="0"/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606CA102-2703-46C0-9120-2A199F221894}"/>
              </a:ext>
            </a:extLst>
          </p:cNvPr>
          <p:cNvSpPr/>
          <p:nvPr/>
        </p:nvSpPr>
        <p:spPr>
          <a:xfrm>
            <a:off x="1291771" y="2790826"/>
            <a:ext cx="2822880" cy="9125404"/>
          </a:xfrm>
          <a:custGeom>
            <a:avLst/>
            <a:gdLst>
              <a:gd name="connsiteX0" fmla="*/ 2975429 w 2975429"/>
              <a:gd name="connsiteY0" fmla="*/ 0 h 9173029"/>
              <a:gd name="connsiteX1" fmla="*/ 2815772 w 2975429"/>
              <a:gd name="connsiteY1" fmla="*/ 4339771 h 9173029"/>
              <a:gd name="connsiteX2" fmla="*/ 2452915 w 2975429"/>
              <a:gd name="connsiteY2" fmla="*/ 5733143 h 9173029"/>
              <a:gd name="connsiteX3" fmla="*/ 885372 w 2975429"/>
              <a:gd name="connsiteY3" fmla="*/ 8215086 h 9173029"/>
              <a:gd name="connsiteX4" fmla="*/ 0 w 2975429"/>
              <a:gd name="connsiteY4" fmla="*/ 9173029 h 9173029"/>
              <a:gd name="connsiteX0" fmla="*/ 2718254 w 2822880"/>
              <a:gd name="connsiteY0" fmla="*/ 0 h 9125404"/>
              <a:gd name="connsiteX1" fmla="*/ 2815772 w 2822880"/>
              <a:gd name="connsiteY1" fmla="*/ 4292146 h 9125404"/>
              <a:gd name="connsiteX2" fmla="*/ 2452915 w 2822880"/>
              <a:gd name="connsiteY2" fmla="*/ 5685518 h 9125404"/>
              <a:gd name="connsiteX3" fmla="*/ 885372 w 2822880"/>
              <a:gd name="connsiteY3" fmla="*/ 8167461 h 9125404"/>
              <a:gd name="connsiteX4" fmla="*/ 0 w 2822880"/>
              <a:gd name="connsiteY4" fmla="*/ 9125404 h 91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2880" h="9125404">
                <a:moveTo>
                  <a:pt x="2718254" y="0"/>
                </a:moveTo>
                <a:cubicBezTo>
                  <a:pt x="2681968" y="1692123"/>
                  <a:pt x="2859995" y="3344560"/>
                  <a:pt x="2815772" y="4292146"/>
                </a:cubicBezTo>
                <a:cubicBezTo>
                  <a:pt x="2771549" y="5239732"/>
                  <a:pt x="2774648" y="5039632"/>
                  <a:pt x="2452915" y="5685518"/>
                </a:cubicBezTo>
                <a:cubicBezTo>
                  <a:pt x="2131182" y="6331404"/>
                  <a:pt x="1294191" y="7594147"/>
                  <a:pt x="885372" y="8167461"/>
                </a:cubicBezTo>
                <a:cubicBezTo>
                  <a:pt x="476553" y="8740775"/>
                  <a:pt x="238276" y="8933089"/>
                  <a:pt x="0" y="9125404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557DCF42-4EBB-4FAF-A9A6-2E831B17D08C}"/>
              </a:ext>
            </a:extLst>
          </p:cNvPr>
          <p:cNvSpPr>
            <a:spLocks noChangeAspect="1"/>
          </p:cNvSpPr>
          <p:nvPr/>
        </p:nvSpPr>
        <p:spPr>
          <a:xfrm rot="10800000">
            <a:off x="2090173" y="12201000"/>
            <a:ext cx="298800" cy="298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K2</a:t>
            </a:r>
            <a:endParaRPr lang="de-DE" sz="1200" baseline="-25000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AD5045AD-F28F-4AA3-9C0F-5DF77B5DA426}"/>
              </a:ext>
            </a:extLst>
          </p:cNvPr>
          <p:cNvSpPr>
            <a:spLocks noChangeAspect="1"/>
          </p:cNvSpPr>
          <p:nvPr/>
        </p:nvSpPr>
        <p:spPr>
          <a:xfrm rot="10800000">
            <a:off x="1694914" y="12201000"/>
            <a:ext cx="298800" cy="298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K1</a:t>
            </a:r>
            <a:endParaRPr lang="de-DE" sz="1200" baseline="-25000" dirty="0"/>
          </a:p>
        </p:txBody>
      </p:sp>
      <p:sp>
        <p:nvSpPr>
          <p:cNvPr id="42" name="Freihandform: Form 41">
            <a:extLst>
              <a:ext uri="{FF2B5EF4-FFF2-40B4-BE49-F238E27FC236}">
                <a16:creationId xmlns:a16="http://schemas.microsoft.com/office/drawing/2014/main" id="{60CE6E31-C408-4408-A4FD-EB14A6638684}"/>
              </a:ext>
            </a:extLst>
          </p:cNvPr>
          <p:cNvSpPr/>
          <p:nvPr/>
        </p:nvSpPr>
        <p:spPr>
          <a:xfrm>
            <a:off x="2119086" y="3454400"/>
            <a:ext cx="2516028" cy="8534400"/>
          </a:xfrm>
          <a:custGeom>
            <a:avLst/>
            <a:gdLst>
              <a:gd name="connsiteX0" fmla="*/ 0 w 2516028"/>
              <a:gd name="connsiteY0" fmla="*/ 8534400 h 8534400"/>
              <a:gd name="connsiteX1" fmla="*/ 1625600 w 2516028"/>
              <a:gd name="connsiteY1" fmla="*/ 5210629 h 8534400"/>
              <a:gd name="connsiteX2" fmla="*/ 2409371 w 2516028"/>
              <a:gd name="connsiteY2" fmla="*/ 3570514 h 8534400"/>
              <a:gd name="connsiteX3" fmla="*/ 2496457 w 2516028"/>
              <a:gd name="connsiteY3" fmla="*/ 0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6028" h="8534400">
                <a:moveTo>
                  <a:pt x="0" y="8534400"/>
                </a:moveTo>
                <a:lnTo>
                  <a:pt x="1625600" y="5210629"/>
                </a:lnTo>
                <a:cubicBezTo>
                  <a:pt x="2027162" y="4383315"/>
                  <a:pt x="2264228" y="4438952"/>
                  <a:pt x="2409371" y="3570514"/>
                </a:cubicBezTo>
                <a:cubicBezTo>
                  <a:pt x="2554514" y="2702076"/>
                  <a:pt x="2515809" y="667657"/>
                  <a:pt x="2496457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D29E1CD-6EAB-46E7-BCD4-C62E80899D6E}"/>
              </a:ext>
            </a:extLst>
          </p:cNvPr>
          <p:cNvSpPr>
            <a:spLocks noChangeAspect="1"/>
          </p:cNvSpPr>
          <p:nvPr/>
        </p:nvSpPr>
        <p:spPr>
          <a:xfrm rot="10800000">
            <a:off x="5247411" y="2265363"/>
            <a:ext cx="298800" cy="298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Z</a:t>
            </a:r>
            <a:endParaRPr lang="de-DE" sz="1200" baseline="-25000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A548F14A-A80E-4F61-A70D-CA0E263638D3}"/>
              </a:ext>
            </a:extLst>
          </p:cNvPr>
          <p:cNvSpPr>
            <a:spLocks noChangeAspect="1"/>
          </p:cNvSpPr>
          <p:nvPr/>
        </p:nvSpPr>
        <p:spPr>
          <a:xfrm rot="16200000">
            <a:off x="4485714" y="2926937"/>
            <a:ext cx="298800" cy="298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K2</a:t>
            </a:r>
            <a:endParaRPr lang="de-DE" sz="1200" baseline="-25000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EA978F3-3B9E-4C06-A31A-A21B8E2345F0}"/>
              </a:ext>
            </a:extLst>
          </p:cNvPr>
          <p:cNvSpPr>
            <a:spLocks noChangeAspect="1"/>
          </p:cNvSpPr>
          <p:nvPr/>
        </p:nvSpPr>
        <p:spPr>
          <a:xfrm rot="5400000">
            <a:off x="5895510" y="2926937"/>
            <a:ext cx="298800" cy="298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K1</a:t>
            </a:r>
            <a:endParaRPr lang="de-DE" sz="1200" baseline="-25000" dirty="0"/>
          </a:p>
        </p:txBody>
      </p:sp>
      <p:sp>
        <p:nvSpPr>
          <p:cNvPr id="46" name="Freihandform: Form 45">
            <a:extLst>
              <a:ext uri="{FF2B5EF4-FFF2-40B4-BE49-F238E27FC236}">
                <a16:creationId xmlns:a16="http://schemas.microsoft.com/office/drawing/2014/main" id="{1F244374-8993-490C-AA55-81BC857872FA}"/>
              </a:ext>
            </a:extLst>
          </p:cNvPr>
          <p:cNvSpPr/>
          <p:nvPr/>
        </p:nvSpPr>
        <p:spPr>
          <a:xfrm>
            <a:off x="4612512" y="2122787"/>
            <a:ext cx="1636560" cy="687088"/>
          </a:xfrm>
          <a:custGeom>
            <a:avLst/>
            <a:gdLst>
              <a:gd name="connsiteX0" fmla="*/ 7113 w 1636560"/>
              <a:gd name="connsiteY0" fmla="*/ 658513 h 687088"/>
              <a:gd name="connsiteX1" fmla="*/ 130938 w 1636560"/>
              <a:gd name="connsiteY1" fmla="*/ 144163 h 687088"/>
              <a:gd name="connsiteX2" fmla="*/ 902463 w 1636560"/>
              <a:gd name="connsiteY2" fmla="*/ 1288 h 687088"/>
              <a:gd name="connsiteX3" fmla="*/ 1569213 w 1636560"/>
              <a:gd name="connsiteY3" fmla="*/ 201313 h 687088"/>
              <a:gd name="connsiteX4" fmla="*/ 1578738 w 1636560"/>
              <a:gd name="connsiteY4" fmla="*/ 687088 h 68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560" h="687088">
                <a:moveTo>
                  <a:pt x="7113" y="658513"/>
                </a:moveTo>
                <a:cubicBezTo>
                  <a:pt x="-5587" y="456106"/>
                  <a:pt x="-18287" y="253700"/>
                  <a:pt x="130938" y="144163"/>
                </a:cubicBezTo>
                <a:cubicBezTo>
                  <a:pt x="280163" y="34626"/>
                  <a:pt x="662751" y="-8237"/>
                  <a:pt x="902463" y="1288"/>
                </a:cubicBezTo>
                <a:cubicBezTo>
                  <a:pt x="1142175" y="10813"/>
                  <a:pt x="1456501" y="87013"/>
                  <a:pt x="1569213" y="201313"/>
                </a:cubicBezTo>
                <a:cubicBezTo>
                  <a:pt x="1681925" y="315613"/>
                  <a:pt x="1630331" y="501350"/>
                  <a:pt x="1578738" y="687088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447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7FA2B97-F6FE-4C8B-B50F-99AAFA263B03}"/>
              </a:ext>
            </a:extLst>
          </p:cNvPr>
          <p:cNvSpPr txBox="1"/>
          <p:nvPr/>
        </p:nvSpPr>
        <p:spPr>
          <a:xfrm>
            <a:off x="131805" y="304800"/>
            <a:ext cx="2257168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/>
              <a:t>Anbetung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BECC4DD7-2FDA-402D-A6B6-48594C4504B5}"/>
              </a:ext>
            </a:extLst>
          </p:cNvPr>
          <p:cNvSpPr>
            <a:spLocks noChangeAspect="1"/>
          </p:cNvSpPr>
          <p:nvPr/>
        </p:nvSpPr>
        <p:spPr>
          <a:xfrm rot="10800000">
            <a:off x="4767646" y="6150167"/>
            <a:ext cx="296302" cy="29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S</a:t>
            </a:r>
            <a:endParaRPr lang="de-DE" sz="1200" baseline="-25000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4D471F1E-7B70-4F75-8E94-A07A45AC4882}"/>
              </a:ext>
            </a:extLst>
          </p:cNvPr>
          <p:cNvSpPr>
            <a:spLocks noChangeAspect="1"/>
          </p:cNvSpPr>
          <p:nvPr/>
        </p:nvSpPr>
        <p:spPr>
          <a:xfrm rot="10800000">
            <a:off x="5640660" y="6150167"/>
            <a:ext cx="296302" cy="29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RF</a:t>
            </a:r>
            <a:endParaRPr lang="de-DE" sz="1200" baseline="-25000" dirty="0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D29E1CD-6EAB-46E7-BCD4-C62E80899D6E}"/>
              </a:ext>
            </a:extLst>
          </p:cNvPr>
          <p:cNvSpPr>
            <a:spLocks noChangeAspect="1"/>
          </p:cNvSpPr>
          <p:nvPr/>
        </p:nvSpPr>
        <p:spPr>
          <a:xfrm rot="10800000">
            <a:off x="5247411" y="2265363"/>
            <a:ext cx="298800" cy="298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Z</a:t>
            </a:r>
            <a:endParaRPr lang="de-DE" sz="1200" baseline="-25000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A548F14A-A80E-4F61-A70D-CA0E263638D3}"/>
              </a:ext>
            </a:extLst>
          </p:cNvPr>
          <p:cNvSpPr>
            <a:spLocks noChangeAspect="1"/>
          </p:cNvSpPr>
          <p:nvPr/>
        </p:nvSpPr>
        <p:spPr>
          <a:xfrm rot="16200000">
            <a:off x="4485714" y="2926937"/>
            <a:ext cx="298800" cy="298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K2</a:t>
            </a:r>
            <a:endParaRPr lang="de-DE" sz="1200" baseline="-25000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EA978F3-3B9E-4C06-A31A-A21B8E2345F0}"/>
              </a:ext>
            </a:extLst>
          </p:cNvPr>
          <p:cNvSpPr>
            <a:spLocks noChangeAspect="1"/>
          </p:cNvSpPr>
          <p:nvPr/>
        </p:nvSpPr>
        <p:spPr>
          <a:xfrm rot="5400000">
            <a:off x="5895510" y="2926937"/>
            <a:ext cx="298800" cy="298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K1</a:t>
            </a:r>
            <a:endParaRPr lang="de-DE" sz="1200" baseline="-25000" dirty="0"/>
          </a:p>
        </p:txBody>
      </p:sp>
      <p:sp>
        <p:nvSpPr>
          <p:cNvPr id="48" name="Freihandform: Form 47">
            <a:extLst>
              <a:ext uri="{FF2B5EF4-FFF2-40B4-BE49-F238E27FC236}">
                <a16:creationId xmlns:a16="http://schemas.microsoft.com/office/drawing/2014/main" id="{76C7CECE-D25E-4444-A346-2174167C805D}"/>
              </a:ext>
            </a:extLst>
          </p:cNvPr>
          <p:cNvSpPr/>
          <p:nvPr/>
        </p:nvSpPr>
        <p:spPr>
          <a:xfrm>
            <a:off x="4111313" y="3063172"/>
            <a:ext cx="422587" cy="3521201"/>
          </a:xfrm>
          <a:custGeom>
            <a:avLst/>
            <a:gdLst>
              <a:gd name="connsiteX0" fmla="*/ 346387 w 422587"/>
              <a:gd name="connsiteY0" fmla="*/ 10228 h 3521201"/>
              <a:gd name="connsiteX1" fmla="*/ 181287 w 422587"/>
              <a:gd name="connsiteY1" fmla="*/ 35628 h 3521201"/>
              <a:gd name="connsiteX2" fmla="*/ 66987 w 422587"/>
              <a:gd name="connsiteY2" fmla="*/ 302328 h 3521201"/>
              <a:gd name="connsiteX3" fmla="*/ 16187 w 422587"/>
              <a:gd name="connsiteY3" fmla="*/ 1407228 h 3521201"/>
              <a:gd name="connsiteX4" fmla="*/ 16187 w 422587"/>
              <a:gd name="connsiteY4" fmla="*/ 3147128 h 3521201"/>
              <a:gd name="connsiteX5" fmla="*/ 206687 w 422587"/>
              <a:gd name="connsiteY5" fmla="*/ 3515428 h 3521201"/>
              <a:gd name="connsiteX6" fmla="*/ 422587 w 422587"/>
              <a:gd name="connsiteY6" fmla="*/ 3337628 h 352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587" h="3521201">
                <a:moveTo>
                  <a:pt x="346387" y="10228"/>
                </a:moveTo>
                <a:cubicBezTo>
                  <a:pt x="287120" y="-1414"/>
                  <a:pt x="227854" y="-13055"/>
                  <a:pt x="181287" y="35628"/>
                </a:cubicBezTo>
                <a:cubicBezTo>
                  <a:pt x="134720" y="84311"/>
                  <a:pt x="94504" y="73728"/>
                  <a:pt x="66987" y="302328"/>
                </a:cubicBezTo>
                <a:cubicBezTo>
                  <a:pt x="39470" y="530928"/>
                  <a:pt x="24654" y="933095"/>
                  <a:pt x="16187" y="1407228"/>
                </a:cubicBezTo>
                <a:cubicBezTo>
                  <a:pt x="7720" y="1881361"/>
                  <a:pt x="-15563" y="2795761"/>
                  <a:pt x="16187" y="3147128"/>
                </a:cubicBezTo>
                <a:cubicBezTo>
                  <a:pt x="47937" y="3498495"/>
                  <a:pt x="138954" y="3483678"/>
                  <a:pt x="206687" y="3515428"/>
                </a:cubicBezTo>
                <a:cubicBezTo>
                  <a:pt x="274420" y="3547178"/>
                  <a:pt x="348503" y="3442403"/>
                  <a:pt x="422587" y="3337628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Freihandform: Form 48">
            <a:extLst>
              <a:ext uri="{FF2B5EF4-FFF2-40B4-BE49-F238E27FC236}">
                <a16:creationId xmlns:a16="http://schemas.microsoft.com/office/drawing/2014/main" id="{F8366A25-A4E5-4E88-97C9-88567C98F6FD}"/>
              </a:ext>
            </a:extLst>
          </p:cNvPr>
          <p:cNvSpPr/>
          <p:nvPr/>
        </p:nvSpPr>
        <p:spPr>
          <a:xfrm>
            <a:off x="6146800" y="3136900"/>
            <a:ext cx="457690" cy="3569379"/>
          </a:xfrm>
          <a:custGeom>
            <a:avLst/>
            <a:gdLst>
              <a:gd name="connsiteX0" fmla="*/ 114300 w 457690"/>
              <a:gd name="connsiteY0" fmla="*/ 0 h 3569379"/>
              <a:gd name="connsiteX1" fmla="*/ 355600 w 457690"/>
              <a:gd name="connsiteY1" fmla="*/ 419100 h 3569379"/>
              <a:gd name="connsiteX2" fmla="*/ 457200 w 457690"/>
              <a:gd name="connsiteY2" fmla="*/ 1397000 h 3569379"/>
              <a:gd name="connsiteX3" fmla="*/ 393700 w 457690"/>
              <a:gd name="connsiteY3" fmla="*/ 2667000 h 3569379"/>
              <a:gd name="connsiteX4" fmla="*/ 381000 w 457690"/>
              <a:gd name="connsiteY4" fmla="*/ 3314700 h 3569379"/>
              <a:gd name="connsiteX5" fmla="*/ 330200 w 457690"/>
              <a:gd name="connsiteY5" fmla="*/ 3568700 h 3569379"/>
              <a:gd name="connsiteX6" fmla="*/ 0 w 457690"/>
              <a:gd name="connsiteY6" fmla="*/ 3251200 h 356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690" h="3569379">
                <a:moveTo>
                  <a:pt x="114300" y="0"/>
                </a:moveTo>
                <a:cubicBezTo>
                  <a:pt x="206375" y="93133"/>
                  <a:pt x="298450" y="186267"/>
                  <a:pt x="355600" y="419100"/>
                </a:cubicBezTo>
                <a:cubicBezTo>
                  <a:pt x="412750" y="651933"/>
                  <a:pt x="450850" y="1022350"/>
                  <a:pt x="457200" y="1397000"/>
                </a:cubicBezTo>
                <a:cubicBezTo>
                  <a:pt x="463550" y="1771650"/>
                  <a:pt x="406400" y="2347383"/>
                  <a:pt x="393700" y="2667000"/>
                </a:cubicBezTo>
                <a:cubicBezTo>
                  <a:pt x="381000" y="2986617"/>
                  <a:pt x="391583" y="3164417"/>
                  <a:pt x="381000" y="3314700"/>
                </a:cubicBezTo>
                <a:cubicBezTo>
                  <a:pt x="370417" y="3464983"/>
                  <a:pt x="393700" y="3579283"/>
                  <a:pt x="330200" y="3568700"/>
                </a:cubicBezTo>
                <a:cubicBezTo>
                  <a:pt x="266700" y="3558117"/>
                  <a:pt x="133350" y="3404658"/>
                  <a:pt x="0" y="325120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924C9A5B-B6F0-4655-BC57-A0EF3478A8BE}"/>
              </a:ext>
            </a:extLst>
          </p:cNvPr>
          <p:cNvSpPr>
            <a:spLocks noChangeAspect="1"/>
          </p:cNvSpPr>
          <p:nvPr/>
        </p:nvSpPr>
        <p:spPr>
          <a:xfrm>
            <a:off x="6038852" y="6148002"/>
            <a:ext cx="298800" cy="298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K2</a:t>
            </a:r>
            <a:endParaRPr lang="de-DE" sz="1200" baseline="-25000" dirty="0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51E25F4C-6F45-4AA9-9227-1DC0972813C6}"/>
              </a:ext>
            </a:extLst>
          </p:cNvPr>
          <p:cNvSpPr>
            <a:spLocks noChangeAspect="1"/>
          </p:cNvSpPr>
          <p:nvPr/>
        </p:nvSpPr>
        <p:spPr>
          <a:xfrm>
            <a:off x="4391396" y="6148002"/>
            <a:ext cx="298800" cy="298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K1</a:t>
            </a:r>
            <a:endParaRPr lang="de-DE" sz="1200" baseline="-25000" dirty="0"/>
          </a:p>
        </p:txBody>
      </p:sp>
      <p:sp>
        <p:nvSpPr>
          <p:cNvPr id="52" name="Freihandform: Form 51">
            <a:extLst>
              <a:ext uri="{FF2B5EF4-FFF2-40B4-BE49-F238E27FC236}">
                <a16:creationId xmlns:a16="http://schemas.microsoft.com/office/drawing/2014/main" id="{166BF192-AC73-442B-A658-C27363CF2005}"/>
              </a:ext>
            </a:extLst>
          </p:cNvPr>
          <p:cNvSpPr/>
          <p:nvPr/>
        </p:nvSpPr>
        <p:spPr>
          <a:xfrm>
            <a:off x="3857021" y="2244604"/>
            <a:ext cx="1527485" cy="4607656"/>
          </a:xfrm>
          <a:custGeom>
            <a:avLst/>
            <a:gdLst>
              <a:gd name="connsiteX0" fmla="*/ 1297439 w 1524187"/>
              <a:gd name="connsiteY0" fmla="*/ 152341 h 4956764"/>
              <a:gd name="connsiteX1" fmla="*/ 1221239 w 1524187"/>
              <a:gd name="connsiteY1" fmla="*/ 139641 h 4956764"/>
              <a:gd name="connsiteX2" fmla="*/ 548139 w 1524187"/>
              <a:gd name="connsiteY2" fmla="*/ 38041 h 4956764"/>
              <a:gd name="connsiteX3" fmla="*/ 40139 w 1524187"/>
              <a:gd name="connsiteY3" fmla="*/ 863541 h 4956764"/>
              <a:gd name="connsiteX4" fmla="*/ 52839 w 1524187"/>
              <a:gd name="connsiteY4" fmla="*/ 2108141 h 4956764"/>
              <a:gd name="connsiteX5" fmla="*/ 217939 w 1524187"/>
              <a:gd name="connsiteY5" fmla="*/ 4813241 h 4956764"/>
              <a:gd name="connsiteX6" fmla="*/ 1335539 w 1524187"/>
              <a:gd name="connsiteY6" fmla="*/ 4546541 h 4956764"/>
              <a:gd name="connsiteX7" fmla="*/ 1513339 w 1524187"/>
              <a:gd name="connsiteY7" fmla="*/ 4229041 h 4956764"/>
              <a:gd name="connsiteX0" fmla="*/ 1301188 w 1527936"/>
              <a:gd name="connsiteY0" fmla="*/ 66796 h 4871219"/>
              <a:gd name="connsiteX1" fmla="*/ 1224988 w 1527936"/>
              <a:gd name="connsiteY1" fmla="*/ 54096 h 4871219"/>
              <a:gd name="connsiteX2" fmla="*/ 602688 w 1527936"/>
              <a:gd name="connsiteY2" fmla="*/ 54096 h 4871219"/>
              <a:gd name="connsiteX3" fmla="*/ 43888 w 1527936"/>
              <a:gd name="connsiteY3" fmla="*/ 777996 h 4871219"/>
              <a:gd name="connsiteX4" fmla="*/ 56588 w 1527936"/>
              <a:gd name="connsiteY4" fmla="*/ 2022596 h 4871219"/>
              <a:gd name="connsiteX5" fmla="*/ 221688 w 1527936"/>
              <a:gd name="connsiteY5" fmla="*/ 4727696 h 4871219"/>
              <a:gd name="connsiteX6" fmla="*/ 1339288 w 1527936"/>
              <a:gd name="connsiteY6" fmla="*/ 4460996 h 4871219"/>
              <a:gd name="connsiteX7" fmla="*/ 1517088 w 1527936"/>
              <a:gd name="connsiteY7" fmla="*/ 4143496 h 4871219"/>
              <a:gd name="connsiteX0" fmla="*/ 1299179 w 1527485"/>
              <a:gd name="connsiteY0" fmla="*/ 66796 h 4607656"/>
              <a:gd name="connsiteX1" fmla="*/ 1222979 w 1527485"/>
              <a:gd name="connsiteY1" fmla="*/ 54096 h 4607656"/>
              <a:gd name="connsiteX2" fmla="*/ 600679 w 1527485"/>
              <a:gd name="connsiteY2" fmla="*/ 54096 h 4607656"/>
              <a:gd name="connsiteX3" fmla="*/ 41879 w 1527485"/>
              <a:gd name="connsiteY3" fmla="*/ 777996 h 4607656"/>
              <a:gd name="connsiteX4" fmla="*/ 54579 w 1527485"/>
              <a:gd name="connsiteY4" fmla="*/ 2022596 h 4607656"/>
              <a:gd name="connsiteX5" fmla="*/ 168879 w 1527485"/>
              <a:gd name="connsiteY5" fmla="*/ 4397496 h 4607656"/>
              <a:gd name="connsiteX6" fmla="*/ 1337279 w 1527485"/>
              <a:gd name="connsiteY6" fmla="*/ 4460996 h 4607656"/>
              <a:gd name="connsiteX7" fmla="*/ 1515079 w 1527485"/>
              <a:gd name="connsiteY7" fmla="*/ 4143496 h 460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7485" h="4607656">
                <a:moveTo>
                  <a:pt x="1299179" y="66796"/>
                </a:moveTo>
                <a:cubicBezTo>
                  <a:pt x="1273779" y="62563"/>
                  <a:pt x="1339396" y="56213"/>
                  <a:pt x="1222979" y="54096"/>
                </a:cubicBezTo>
                <a:cubicBezTo>
                  <a:pt x="1106562" y="51979"/>
                  <a:pt x="797529" y="-66554"/>
                  <a:pt x="600679" y="54096"/>
                </a:cubicBezTo>
                <a:cubicBezTo>
                  <a:pt x="403829" y="174746"/>
                  <a:pt x="132896" y="449913"/>
                  <a:pt x="41879" y="777996"/>
                </a:cubicBezTo>
                <a:cubicBezTo>
                  <a:pt x="-49138" y="1106079"/>
                  <a:pt x="33412" y="1419346"/>
                  <a:pt x="54579" y="2022596"/>
                </a:cubicBezTo>
                <a:cubicBezTo>
                  <a:pt x="75746" y="2625846"/>
                  <a:pt x="-44904" y="3991096"/>
                  <a:pt x="168879" y="4397496"/>
                </a:cubicBezTo>
                <a:cubicBezTo>
                  <a:pt x="382662" y="4803896"/>
                  <a:pt x="1112912" y="4503329"/>
                  <a:pt x="1337279" y="4460996"/>
                </a:cubicBezTo>
                <a:cubicBezTo>
                  <a:pt x="1561646" y="4418663"/>
                  <a:pt x="1534129" y="4253562"/>
                  <a:pt x="1515079" y="4143496"/>
                </a:cubicBezTo>
              </a:path>
            </a:pathLst>
          </a:custGeom>
          <a:noFill/>
          <a:ln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1A730D81-D7B7-490E-B26A-BC14B4CADDD3}"/>
              </a:ext>
            </a:extLst>
          </p:cNvPr>
          <p:cNvSpPr>
            <a:spLocks noChangeAspect="1"/>
          </p:cNvSpPr>
          <p:nvPr/>
        </p:nvSpPr>
        <p:spPr>
          <a:xfrm rot="10800000">
            <a:off x="5191099" y="6148002"/>
            <a:ext cx="298800" cy="298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Z</a:t>
            </a:r>
            <a:endParaRPr lang="de-DE" sz="1200" baseline="-25000" dirty="0"/>
          </a:p>
        </p:txBody>
      </p:sp>
    </p:spTree>
    <p:extLst>
      <p:ext uri="{BB962C8B-B14F-4D97-AF65-F5344CB8AC3E}">
        <p14:creationId xmlns:p14="http://schemas.microsoft.com/office/powerpoint/2010/main" val="219368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7FA2B97-F6FE-4C8B-B50F-99AAFA263B03}"/>
              </a:ext>
            </a:extLst>
          </p:cNvPr>
          <p:cNvSpPr txBox="1"/>
          <p:nvPr/>
        </p:nvSpPr>
        <p:spPr>
          <a:xfrm>
            <a:off x="131805" y="304800"/>
            <a:ext cx="2257168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/>
              <a:t>Auszug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BECC4DD7-2FDA-402D-A6B6-48594C4504B5}"/>
              </a:ext>
            </a:extLst>
          </p:cNvPr>
          <p:cNvSpPr>
            <a:spLocks noChangeAspect="1"/>
          </p:cNvSpPr>
          <p:nvPr/>
        </p:nvSpPr>
        <p:spPr>
          <a:xfrm rot="10800000">
            <a:off x="4767646" y="6150167"/>
            <a:ext cx="296302" cy="29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S</a:t>
            </a:r>
            <a:endParaRPr lang="de-DE" sz="1200" baseline="-25000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4D471F1E-7B70-4F75-8E94-A07A45AC4882}"/>
              </a:ext>
            </a:extLst>
          </p:cNvPr>
          <p:cNvSpPr>
            <a:spLocks noChangeAspect="1"/>
          </p:cNvSpPr>
          <p:nvPr/>
        </p:nvSpPr>
        <p:spPr>
          <a:xfrm rot="10800000">
            <a:off x="5640660" y="6150167"/>
            <a:ext cx="296302" cy="29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RF</a:t>
            </a:r>
            <a:endParaRPr lang="de-DE" sz="1200" baseline="-25000" dirty="0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924C9A5B-B6F0-4655-BC57-A0EF3478A8BE}"/>
              </a:ext>
            </a:extLst>
          </p:cNvPr>
          <p:cNvSpPr>
            <a:spLocks noChangeAspect="1"/>
          </p:cNvSpPr>
          <p:nvPr/>
        </p:nvSpPr>
        <p:spPr>
          <a:xfrm>
            <a:off x="6038852" y="6148002"/>
            <a:ext cx="298800" cy="298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K2</a:t>
            </a:r>
            <a:endParaRPr lang="de-DE" sz="1200" baseline="-25000" dirty="0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51E25F4C-6F45-4AA9-9227-1DC0972813C6}"/>
              </a:ext>
            </a:extLst>
          </p:cNvPr>
          <p:cNvSpPr>
            <a:spLocks noChangeAspect="1"/>
          </p:cNvSpPr>
          <p:nvPr/>
        </p:nvSpPr>
        <p:spPr>
          <a:xfrm>
            <a:off x="4391396" y="6148002"/>
            <a:ext cx="298800" cy="298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K1</a:t>
            </a:r>
            <a:endParaRPr lang="de-DE" sz="1200" baseline="-25000" dirty="0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41342BCF-B476-44F1-A8C5-BBF3FC499610}"/>
              </a:ext>
            </a:extLst>
          </p:cNvPr>
          <p:cNvSpPr>
            <a:spLocks noChangeAspect="1"/>
          </p:cNvSpPr>
          <p:nvPr/>
        </p:nvSpPr>
        <p:spPr>
          <a:xfrm rot="10800000">
            <a:off x="4767645" y="8014395"/>
            <a:ext cx="296302" cy="29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S</a:t>
            </a:r>
            <a:endParaRPr lang="de-DE" sz="1200" baseline="-25000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A8F29A28-2007-4945-B093-190FBFAC9E61}"/>
              </a:ext>
            </a:extLst>
          </p:cNvPr>
          <p:cNvSpPr>
            <a:spLocks noChangeAspect="1"/>
          </p:cNvSpPr>
          <p:nvPr/>
        </p:nvSpPr>
        <p:spPr>
          <a:xfrm rot="10800000">
            <a:off x="5640659" y="8014395"/>
            <a:ext cx="296302" cy="29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RF</a:t>
            </a:r>
            <a:endParaRPr lang="de-DE" sz="1200" baseline="-25000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21668D9D-4E71-42C2-857E-58846F8124E8}"/>
              </a:ext>
            </a:extLst>
          </p:cNvPr>
          <p:cNvSpPr>
            <a:spLocks noChangeAspect="1"/>
          </p:cNvSpPr>
          <p:nvPr/>
        </p:nvSpPr>
        <p:spPr>
          <a:xfrm>
            <a:off x="6038851" y="8012230"/>
            <a:ext cx="298800" cy="298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K2</a:t>
            </a:r>
            <a:endParaRPr lang="de-DE" sz="1200" baseline="-25000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59A2EDC9-E3E7-4DF5-8771-383F7D37C29E}"/>
              </a:ext>
            </a:extLst>
          </p:cNvPr>
          <p:cNvSpPr>
            <a:spLocks noChangeAspect="1"/>
          </p:cNvSpPr>
          <p:nvPr/>
        </p:nvSpPr>
        <p:spPr>
          <a:xfrm>
            <a:off x="4391395" y="8012230"/>
            <a:ext cx="298800" cy="298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K1</a:t>
            </a:r>
            <a:endParaRPr lang="de-DE" sz="1200" baseline="-25000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17F179E1-20C1-49A5-8C44-8801EFE2BE33}"/>
              </a:ext>
            </a:extLst>
          </p:cNvPr>
          <p:cNvSpPr>
            <a:spLocks noChangeAspect="1"/>
          </p:cNvSpPr>
          <p:nvPr/>
        </p:nvSpPr>
        <p:spPr>
          <a:xfrm rot="10800000">
            <a:off x="5191098" y="8012230"/>
            <a:ext cx="298800" cy="298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Z</a:t>
            </a:r>
            <a:endParaRPr lang="de-DE" sz="1200" baseline="-25000" dirty="0"/>
          </a:p>
        </p:txBody>
      </p: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8C1B5BCA-6719-439E-BACA-38D00A0B12F3}"/>
              </a:ext>
            </a:extLst>
          </p:cNvPr>
          <p:cNvGrpSpPr/>
          <p:nvPr/>
        </p:nvGrpSpPr>
        <p:grpSpPr>
          <a:xfrm rot="10800000">
            <a:off x="3858392" y="2977904"/>
            <a:ext cx="673201" cy="298800"/>
            <a:chOff x="3858392" y="2977904"/>
            <a:chExt cx="673201" cy="2988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FDBDBAF3-BEFB-4CDC-AF2A-58F373DCF1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2793" y="2977904"/>
              <a:ext cx="298800" cy="2988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200" dirty="0"/>
                <a:t>K2</a:t>
              </a:r>
              <a:endParaRPr lang="de-DE" sz="1200" baseline="-25000" dirty="0"/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71551A1B-986C-4E35-A461-6766A5E6CE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8392" y="2977904"/>
              <a:ext cx="298800" cy="2988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200" dirty="0"/>
                <a:t>K1</a:t>
              </a:r>
              <a:endParaRPr lang="de-DE" sz="1200" baseline="-25000" dirty="0"/>
            </a:p>
          </p:txBody>
        </p:sp>
      </p:grpSp>
      <p:sp>
        <p:nvSpPr>
          <p:cNvPr id="63" name="Ellipse 62">
            <a:extLst>
              <a:ext uri="{FF2B5EF4-FFF2-40B4-BE49-F238E27FC236}">
                <a16:creationId xmlns:a16="http://schemas.microsoft.com/office/drawing/2014/main" id="{E2CE18A4-1185-4567-8614-29EE37DFCE78}"/>
              </a:ext>
            </a:extLst>
          </p:cNvPr>
          <p:cNvSpPr>
            <a:spLocks noChangeAspect="1"/>
          </p:cNvSpPr>
          <p:nvPr/>
        </p:nvSpPr>
        <p:spPr>
          <a:xfrm rot="10800000">
            <a:off x="5191098" y="2109402"/>
            <a:ext cx="298800" cy="298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Z</a:t>
            </a:r>
            <a:endParaRPr lang="de-DE" sz="1200" baseline="-25000" dirty="0"/>
          </a:p>
        </p:txBody>
      </p:sp>
      <p:sp>
        <p:nvSpPr>
          <p:cNvPr id="65" name="Freihandform: Form 64">
            <a:extLst>
              <a:ext uri="{FF2B5EF4-FFF2-40B4-BE49-F238E27FC236}">
                <a16:creationId xmlns:a16="http://schemas.microsoft.com/office/drawing/2014/main" id="{9306A74F-B608-4A68-ADED-3DA8777BD5A9}"/>
              </a:ext>
            </a:extLst>
          </p:cNvPr>
          <p:cNvSpPr/>
          <p:nvPr/>
        </p:nvSpPr>
        <p:spPr>
          <a:xfrm>
            <a:off x="4102130" y="3403600"/>
            <a:ext cx="506224" cy="3170901"/>
          </a:xfrm>
          <a:custGeom>
            <a:avLst/>
            <a:gdLst>
              <a:gd name="connsiteX0" fmla="*/ 482844 w 493798"/>
              <a:gd name="connsiteY0" fmla="*/ 3098800 h 3170901"/>
              <a:gd name="connsiteX1" fmla="*/ 406644 w 493798"/>
              <a:gd name="connsiteY1" fmla="*/ 3098800 h 3170901"/>
              <a:gd name="connsiteX2" fmla="*/ 244 w 493798"/>
              <a:gd name="connsiteY2" fmla="*/ 2349500 h 3170901"/>
              <a:gd name="connsiteX3" fmla="*/ 470144 w 493798"/>
              <a:gd name="connsiteY3" fmla="*/ 482600 h 3170901"/>
              <a:gd name="connsiteX4" fmla="*/ 381244 w 493798"/>
              <a:gd name="connsiteY4" fmla="*/ 0 h 3170901"/>
              <a:gd name="connsiteX0" fmla="*/ 495270 w 506224"/>
              <a:gd name="connsiteY0" fmla="*/ 3098800 h 3170901"/>
              <a:gd name="connsiteX1" fmla="*/ 165070 w 506224"/>
              <a:gd name="connsiteY1" fmla="*/ 3098800 h 3170901"/>
              <a:gd name="connsiteX2" fmla="*/ 12670 w 506224"/>
              <a:gd name="connsiteY2" fmla="*/ 2349500 h 3170901"/>
              <a:gd name="connsiteX3" fmla="*/ 482570 w 506224"/>
              <a:gd name="connsiteY3" fmla="*/ 482600 h 3170901"/>
              <a:gd name="connsiteX4" fmla="*/ 393670 w 506224"/>
              <a:gd name="connsiteY4" fmla="*/ 0 h 317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224" h="3170901">
                <a:moveTo>
                  <a:pt x="495270" y="3098800"/>
                </a:moveTo>
                <a:cubicBezTo>
                  <a:pt x="497386" y="3161241"/>
                  <a:pt x="245503" y="3223683"/>
                  <a:pt x="165070" y="3098800"/>
                </a:cubicBezTo>
                <a:cubicBezTo>
                  <a:pt x="84637" y="2973917"/>
                  <a:pt x="-40247" y="2785533"/>
                  <a:pt x="12670" y="2349500"/>
                </a:cubicBezTo>
                <a:cubicBezTo>
                  <a:pt x="65587" y="1913467"/>
                  <a:pt x="419070" y="874183"/>
                  <a:pt x="482570" y="482600"/>
                </a:cubicBezTo>
                <a:cubicBezTo>
                  <a:pt x="546070" y="91017"/>
                  <a:pt x="469870" y="45508"/>
                  <a:pt x="393670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Freihandform: Form 65">
            <a:extLst>
              <a:ext uri="{FF2B5EF4-FFF2-40B4-BE49-F238E27FC236}">
                <a16:creationId xmlns:a16="http://schemas.microsoft.com/office/drawing/2014/main" id="{64BE9CA9-B81D-4496-AC2C-D620BBDF504A}"/>
              </a:ext>
            </a:extLst>
          </p:cNvPr>
          <p:cNvSpPr/>
          <p:nvPr/>
        </p:nvSpPr>
        <p:spPr>
          <a:xfrm>
            <a:off x="3933731" y="3302000"/>
            <a:ext cx="2289269" cy="3432803"/>
          </a:xfrm>
          <a:custGeom>
            <a:avLst/>
            <a:gdLst>
              <a:gd name="connsiteX0" fmla="*/ 2289269 w 2289269"/>
              <a:gd name="connsiteY0" fmla="*/ 3200400 h 3432803"/>
              <a:gd name="connsiteX1" fmla="*/ 714469 w 2289269"/>
              <a:gd name="connsiteY1" fmla="*/ 3416300 h 3432803"/>
              <a:gd name="connsiteX2" fmla="*/ 79469 w 2289269"/>
              <a:gd name="connsiteY2" fmla="*/ 3302000 h 3432803"/>
              <a:gd name="connsiteX3" fmla="*/ 41369 w 2289269"/>
              <a:gd name="connsiteY3" fmla="*/ 2387600 h 3432803"/>
              <a:gd name="connsiteX4" fmla="*/ 371569 w 2289269"/>
              <a:gd name="connsiteY4" fmla="*/ 1168400 h 3432803"/>
              <a:gd name="connsiteX5" fmla="*/ 473169 w 2289269"/>
              <a:gd name="connsiteY5" fmla="*/ 228600 h 3432803"/>
              <a:gd name="connsiteX6" fmla="*/ 282669 w 2289269"/>
              <a:gd name="connsiteY6" fmla="*/ 0 h 343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9269" h="3432803">
                <a:moveTo>
                  <a:pt x="2289269" y="3200400"/>
                </a:moveTo>
                <a:cubicBezTo>
                  <a:pt x="1686019" y="3299883"/>
                  <a:pt x="1082769" y="3399367"/>
                  <a:pt x="714469" y="3416300"/>
                </a:cubicBezTo>
                <a:cubicBezTo>
                  <a:pt x="346169" y="3433233"/>
                  <a:pt x="191652" y="3473450"/>
                  <a:pt x="79469" y="3302000"/>
                </a:cubicBezTo>
                <a:cubicBezTo>
                  <a:pt x="-32714" y="3130550"/>
                  <a:pt x="-7314" y="2743200"/>
                  <a:pt x="41369" y="2387600"/>
                </a:cubicBezTo>
                <a:cubicBezTo>
                  <a:pt x="90052" y="2032000"/>
                  <a:pt x="299602" y="1528233"/>
                  <a:pt x="371569" y="1168400"/>
                </a:cubicBezTo>
                <a:cubicBezTo>
                  <a:pt x="443536" y="808567"/>
                  <a:pt x="487986" y="423333"/>
                  <a:pt x="473169" y="228600"/>
                </a:cubicBezTo>
                <a:cubicBezTo>
                  <a:pt x="458352" y="33867"/>
                  <a:pt x="370510" y="16933"/>
                  <a:pt x="282669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Freihandform: Form 66">
            <a:extLst>
              <a:ext uri="{FF2B5EF4-FFF2-40B4-BE49-F238E27FC236}">
                <a16:creationId xmlns:a16="http://schemas.microsoft.com/office/drawing/2014/main" id="{45124BD8-2CB8-4291-A961-2E3A1EA560A6}"/>
              </a:ext>
            </a:extLst>
          </p:cNvPr>
          <p:cNvSpPr/>
          <p:nvPr/>
        </p:nvSpPr>
        <p:spPr>
          <a:xfrm>
            <a:off x="1498600" y="3416300"/>
            <a:ext cx="2679700" cy="8978900"/>
          </a:xfrm>
          <a:custGeom>
            <a:avLst/>
            <a:gdLst>
              <a:gd name="connsiteX0" fmla="*/ 2679700 w 2679700"/>
              <a:gd name="connsiteY0" fmla="*/ 0 h 8978900"/>
              <a:gd name="connsiteX1" fmla="*/ 2438400 w 2679700"/>
              <a:gd name="connsiteY1" fmla="*/ 1600200 h 8978900"/>
              <a:gd name="connsiteX2" fmla="*/ 2362200 w 2679700"/>
              <a:gd name="connsiteY2" fmla="*/ 3429000 h 8978900"/>
              <a:gd name="connsiteX3" fmla="*/ 2171700 w 2679700"/>
              <a:gd name="connsiteY3" fmla="*/ 5054600 h 8978900"/>
              <a:gd name="connsiteX4" fmla="*/ 1320800 w 2679700"/>
              <a:gd name="connsiteY4" fmla="*/ 6261100 h 8978900"/>
              <a:gd name="connsiteX5" fmla="*/ 381000 w 2679700"/>
              <a:gd name="connsiteY5" fmla="*/ 8331200 h 8978900"/>
              <a:gd name="connsiteX6" fmla="*/ 0 w 2679700"/>
              <a:gd name="connsiteY6" fmla="*/ 8978900 h 897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9700" h="8978900">
                <a:moveTo>
                  <a:pt x="2679700" y="0"/>
                </a:moveTo>
                <a:cubicBezTo>
                  <a:pt x="2585508" y="514350"/>
                  <a:pt x="2491317" y="1028700"/>
                  <a:pt x="2438400" y="1600200"/>
                </a:cubicBezTo>
                <a:cubicBezTo>
                  <a:pt x="2385483" y="2171700"/>
                  <a:pt x="2406650" y="2853267"/>
                  <a:pt x="2362200" y="3429000"/>
                </a:cubicBezTo>
                <a:cubicBezTo>
                  <a:pt x="2317750" y="4004733"/>
                  <a:pt x="2345267" y="4582583"/>
                  <a:pt x="2171700" y="5054600"/>
                </a:cubicBezTo>
                <a:cubicBezTo>
                  <a:pt x="1998133" y="5526617"/>
                  <a:pt x="1619250" y="5715000"/>
                  <a:pt x="1320800" y="6261100"/>
                </a:cubicBezTo>
                <a:cubicBezTo>
                  <a:pt x="1022350" y="6807200"/>
                  <a:pt x="601133" y="7878233"/>
                  <a:pt x="381000" y="8331200"/>
                </a:cubicBezTo>
                <a:cubicBezTo>
                  <a:pt x="160867" y="8784167"/>
                  <a:pt x="80433" y="8881533"/>
                  <a:pt x="0" y="897890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4389A9EA-17B2-49C7-8501-9DA3939053BF}"/>
              </a:ext>
            </a:extLst>
          </p:cNvPr>
          <p:cNvGrpSpPr/>
          <p:nvPr/>
        </p:nvGrpSpPr>
        <p:grpSpPr>
          <a:xfrm rot="10800000">
            <a:off x="1352681" y="12534795"/>
            <a:ext cx="673201" cy="298800"/>
            <a:chOff x="3858392" y="2977904"/>
            <a:chExt cx="673201" cy="298800"/>
          </a:xfrm>
        </p:grpSpPr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7FC738DC-193D-4C86-8C7A-7A353F98CB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2793" y="2977904"/>
              <a:ext cx="298800" cy="2988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200" dirty="0"/>
                <a:t>K2</a:t>
              </a:r>
              <a:endParaRPr lang="de-DE" sz="1200" baseline="-25000" dirty="0"/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3EB27F95-0F7B-4D69-B2D0-04C945E3B3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8392" y="2977904"/>
              <a:ext cx="298800" cy="2988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200" dirty="0"/>
                <a:t>K1</a:t>
              </a:r>
              <a:endParaRPr lang="de-DE" sz="1200" baseline="-25000" dirty="0"/>
            </a:p>
          </p:txBody>
        </p:sp>
      </p:grpSp>
      <p:sp>
        <p:nvSpPr>
          <p:cNvPr id="71" name="Ellipse 70">
            <a:extLst>
              <a:ext uri="{FF2B5EF4-FFF2-40B4-BE49-F238E27FC236}">
                <a16:creationId xmlns:a16="http://schemas.microsoft.com/office/drawing/2014/main" id="{1D1898D3-22DB-4F50-BFD7-7BFD7809E21E}"/>
              </a:ext>
            </a:extLst>
          </p:cNvPr>
          <p:cNvSpPr>
            <a:spLocks noChangeAspect="1"/>
          </p:cNvSpPr>
          <p:nvPr/>
        </p:nvSpPr>
        <p:spPr>
          <a:xfrm rot="10800000">
            <a:off x="1651482" y="12166198"/>
            <a:ext cx="298800" cy="298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/>
              <a:t>Z</a:t>
            </a:r>
            <a:endParaRPr lang="de-DE" sz="1200" baseline="-25000" dirty="0"/>
          </a:p>
        </p:txBody>
      </p:sp>
      <p:sp>
        <p:nvSpPr>
          <p:cNvPr id="72" name="Freihandform: Form 71">
            <a:extLst>
              <a:ext uri="{FF2B5EF4-FFF2-40B4-BE49-F238E27FC236}">
                <a16:creationId xmlns:a16="http://schemas.microsoft.com/office/drawing/2014/main" id="{D439D854-E2BD-4AB5-B7BA-BE5ED586E001}"/>
              </a:ext>
            </a:extLst>
          </p:cNvPr>
          <p:cNvSpPr/>
          <p:nvPr/>
        </p:nvSpPr>
        <p:spPr>
          <a:xfrm>
            <a:off x="1739900" y="8585200"/>
            <a:ext cx="3327400" cy="4600277"/>
          </a:xfrm>
          <a:custGeom>
            <a:avLst/>
            <a:gdLst>
              <a:gd name="connsiteX0" fmla="*/ 0 w 3327400"/>
              <a:gd name="connsiteY0" fmla="*/ 4381500 h 4600277"/>
              <a:gd name="connsiteX1" fmla="*/ 381000 w 3327400"/>
              <a:gd name="connsiteY1" fmla="*/ 4559300 h 4600277"/>
              <a:gd name="connsiteX2" fmla="*/ 863600 w 3327400"/>
              <a:gd name="connsiteY2" fmla="*/ 3695700 h 4600277"/>
              <a:gd name="connsiteX3" fmla="*/ 1422400 w 3327400"/>
              <a:gd name="connsiteY3" fmla="*/ 2019300 h 4600277"/>
              <a:gd name="connsiteX4" fmla="*/ 1803400 w 3327400"/>
              <a:gd name="connsiteY4" fmla="*/ 609600 h 4600277"/>
              <a:gd name="connsiteX5" fmla="*/ 2870200 w 3327400"/>
              <a:gd name="connsiteY5" fmla="*/ 203200 h 4600277"/>
              <a:gd name="connsiteX6" fmla="*/ 3327400 w 3327400"/>
              <a:gd name="connsiteY6" fmla="*/ 0 h 4600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7400" h="4600277">
                <a:moveTo>
                  <a:pt x="0" y="4381500"/>
                </a:moveTo>
                <a:cubicBezTo>
                  <a:pt x="118533" y="4527550"/>
                  <a:pt x="237067" y="4673600"/>
                  <a:pt x="381000" y="4559300"/>
                </a:cubicBezTo>
                <a:cubicBezTo>
                  <a:pt x="524933" y="4445000"/>
                  <a:pt x="690033" y="4119033"/>
                  <a:pt x="863600" y="3695700"/>
                </a:cubicBezTo>
                <a:cubicBezTo>
                  <a:pt x="1037167" y="3272367"/>
                  <a:pt x="1265767" y="2533650"/>
                  <a:pt x="1422400" y="2019300"/>
                </a:cubicBezTo>
                <a:cubicBezTo>
                  <a:pt x="1579033" y="1504950"/>
                  <a:pt x="1562100" y="912283"/>
                  <a:pt x="1803400" y="609600"/>
                </a:cubicBezTo>
                <a:cubicBezTo>
                  <a:pt x="2044700" y="306917"/>
                  <a:pt x="2616200" y="304800"/>
                  <a:pt x="2870200" y="203200"/>
                </a:cubicBezTo>
                <a:cubicBezTo>
                  <a:pt x="3124200" y="101600"/>
                  <a:pt x="3225800" y="50800"/>
                  <a:pt x="3327400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Freihandform: Form 72">
            <a:extLst>
              <a:ext uri="{FF2B5EF4-FFF2-40B4-BE49-F238E27FC236}">
                <a16:creationId xmlns:a16="http://schemas.microsoft.com/office/drawing/2014/main" id="{5EB332A4-88D8-4501-A83D-2DB7DAD73E50}"/>
              </a:ext>
            </a:extLst>
          </p:cNvPr>
          <p:cNvSpPr/>
          <p:nvPr/>
        </p:nvSpPr>
        <p:spPr>
          <a:xfrm>
            <a:off x="4889500" y="6438900"/>
            <a:ext cx="63500" cy="1511300"/>
          </a:xfrm>
          <a:custGeom>
            <a:avLst/>
            <a:gdLst>
              <a:gd name="connsiteX0" fmla="*/ 63500 w 63500"/>
              <a:gd name="connsiteY0" fmla="*/ 0 h 1511300"/>
              <a:gd name="connsiteX1" fmla="*/ 0 w 63500"/>
              <a:gd name="connsiteY1" fmla="*/ 151130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 h="1511300">
                <a:moveTo>
                  <a:pt x="63500" y="0"/>
                </a:moveTo>
                <a:lnTo>
                  <a:pt x="0" y="1511300"/>
                </a:ln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Freihandform: Form 74">
            <a:extLst>
              <a:ext uri="{FF2B5EF4-FFF2-40B4-BE49-F238E27FC236}">
                <a16:creationId xmlns:a16="http://schemas.microsoft.com/office/drawing/2014/main" id="{508FB9C8-FDE2-4E91-9D5B-99A56C3DD92E}"/>
              </a:ext>
            </a:extLst>
          </p:cNvPr>
          <p:cNvSpPr/>
          <p:nvPr/>
        </p:nvSpPr>
        <p:spPr>
          <a:xfrm rot="10800000" flipH="1">
            <a:off x="5775148" y="6446802"/>
            <a:ext cx="63500" cy="1511300"/>
          </a:xfrm>
          <a:custGeom>
            <a:avLst/>
            <a:gdLst>
              <a:gd name="connsiteX0" fmla="*/ 63500 w 63500"/>
              <a:gd name="connsiteY0" fmla="*/ 0 h 1511300"/>
              <a:gd name="connsiteX1" fmla="*/ 0 w 63500"/>
              <a:gd name="connsiteY1" fmla="*/ 151130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 h="1511300">
                <a:moveTo>
                  <a:pt x="63500" y="0"/>
                </a:moveTo>
                <a:lnTo>
                  <a:pt x="0" y="1511300"/>
                </a:lnTo>
              </a:path>
            </a:pathLst>
          </a:custGeom>
          <a:noFill/>
          <a:ln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Freihandform: Form 81">
            <a:extLst>
              <a:ext uri="{FF2B5EF4-FFF2-40B4-BE49-F238E27FC236}">
                <a16:creationId xmlns:a16="http://schemas.microsoft.com/office/drawing/2014/main" id="{D1475D30-464C-40F6-B972-A48E4F567A75}"/>
              </a:ext>
            </a:extLst>
          </p:cNvPr>
          <p:cNvSpPr/>
          <p:nvPr/>
        </p:nvSpPr>
        <p:spPr>
          <a:xfrm>
            <a:off x="6625087" y="8505645"/>
            <a:ext cx="3571336" cy="5279366"/>
          </a:xfrm>
          <a:custGeom>
            <a:avLst/>
            <a:gdLst>
              <a:gd name="connsiteX0" fmla="*/ 0 w 3571336"/>
              <a:gd name="connsiteY0" fmla="*/ 0 h 5279366"/>
              <a:gd name="connsiteX1" fmla="*/ 1052422 w 3571336"/>
              <a:gd name="connsiteY1" fmla="*/ 862642 h 5279366"/>
              <a:gd name="connsiteX2" fmla="*/ 1846053 w 3571336"/>
              <a:gd name="connsiteY2" fmla="*/ 2484408 h 5279366"/>
              <a:gd name="connsiteX3" fmla="*/ 1932317 w 3571336"/>
              <a:gd name="connsiteY3" fmla="*/ 3381555 h 5279366"/>
              <a:gd name="connsiteX4" fmla="*/ 2173856 w 3571336"/>
              <a:gd name="connsiteY4" fmla="*/ 4882551 h 5279366"/>
              <a:gd name="connsiteX5" fmla="*/ 3571336 w 3571336"/>
              <a:gd name="connsiteY5" fmla="*/ 5279366 h 527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336" h="5279366">
                <a:moveTo>
                  <a:pt x="0" y="0"/>
                </a:moveTo>
                <a:cubicBezTo>
                  <a:pt x="372373" y="224287"/>
                  <a:pt x="744747" y="448574"/>
                  <a:pt x="1052422" y="862642"/>
                </a:cubicBezTo>
                <a:cubicBezTo>
                  <a:pt x="1360098" y="1276710"/>
                  <a:pt x="1699404" y="2064589"/>
                  <a:pt x="1846053" y="2484408"/>
                </a:cubicBezTo>
                <a:cubicBezTo>
                  <a:pt x="1992702" y="2904227"/>
                  <a:pt x="1877683" y="2981865"/>
                  <a:pt x="1932317" y="3381555"/>
                </a:cubicBezTo>
                <a:cubicBezTo>
                  <a:pt x="1986951" y="3781245"/>
                  <a:pt x="1900686" y="4566249"/>
                  <a:pt x="2173856" y="4882551"/>
                </a:cubicBezTo>
                <a:cubicBezTo>
                  <a:pt x="2447026" y="5198853"/>
                  <a:pt x="3009181" y="5239109"/>
                  <a:pt x="3571336" y="5279366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68255473-9659-4913-A561-C8DF34B50907}"/>
              </a:ext>
            </a:extLst>
          </p:cNvPr>
          <p:cNvGrpSpPr/>
          <p:nvPr/>
        </p:nvGrpSpPr>
        <p:grpSpPr>
          <a:xfrm rot="10247064">
            <a:off x="8266855" y="12032039"/>
            <a:ext cx="634703" cy="1080200"/>
            <a:chOff x="8266855" y="12032039"/>
            <a:chExt cx="634703" cy="1080200"/>
          </a:xfrm>
        </p:grpSpPr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276BC660-D07F-4843-B3A8-B126071F7E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3358" y="12813439"/>
              <a:ext cx="298800" cy="2988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200" dirty="0"/>
                <a:t>Z</a:t>
              </a:r>
              <a:endParaRPr lang="de-DE" sz="1200" baseline="-25000" dirty="0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0AB6C552-EF36-45EB-8CFC-AFC3ABE291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69353" y="12032039"/>
              <a:ext cx="296302" cy="29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200" dirty="0"/>
                <a:t>S</a:t>
              </a:r>
              <a:endParaRPr lang="de-DE" sz="1200" baseline="-25000" dirty="0"/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CA8964AF-EA7B-4565-AFEE-2BA6471B3F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02758" y="12032039"/>
              <a:ext cx="296302" cy="29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200" dirty="0"/>
                <a:t>RF</a:t>
              </a:r>
              <a:endParaRPr lang="de-DE" sz="1200" baseline="-25000" dirty="0"/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58E4945F-B5B6-4E9A-8060-EC6DC91737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02758" y="12422739"/>
              <a:ext cx="298800" cy="2988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200" dirty="0"/>
                <a:t>K2</a:t>
              </a:r>
              <a:endParaRPr lang="de-DE" sz="1200" baseline="-25000" dirty="0"/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291FBBD7-258E-4253-B0B5-583CCA63C2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66855" y="12422739"/>
              <a:ext cx="298800" cy="2988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200" dirty="0"/>
                <a:t>K1</a:t>
              </a:r>
              <a:endParaRPr lang="de-DE" sz="1200" baseline="-25000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Benutzerdefiniert</PresentationFormat>
  <Paragraphs>79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Larissa-Design</vt:lpstr>
      <vt:lpstr>Einstellungen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Peter Kaluza</dc:creator>
  <cp:lastModifiedBy>Peter Kaluza</cp:lastModifiedBy>
  <cp:revision>108</cp:revision>
  <dcterms:created xsi:type="dcterms:W3CDTF">2014-05-21T17:35:34Z</dcterms:created>
  <dcterms:modified xsi:type="dcterms:W3CDTF">2019-01-16T15:10:23Z</dcterms:modified>
</cp:coreProperties>
</file>